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514" r:id="rId5"/>
    <p:sldId id="3516" r:id="rId6"/>
    <p:sldId id="3519" r:id="rId7"/>
    <p:sldId id="3517" r:id="rId8"/>
    <p:sldId id="3529" r:id="rId9"/>
    <p:sldId id="3524" r:id="rId10"/>
    <p:sldId id="3533" r:id="rId11"/>
    <p:sldId id="3534" r:id="rId12"/>
    <p:sldId id="3536" r:id="rId13"/>
    <p:sldId id="3525" r:id="rId14"/>
    <p:sldId id="3535" r:id="rId15"/>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 id="2" name="Bostick, Joseph A CPT" initials="BJAC" lastIdx="1" clrIdx="1">
    <p:extLst>
      <p:ext uri="{19B8F6BF-5375-455C-9EA6-DF929625EA0E}">
        <p15:presenceInfo xmlns:p15="http://schemas.microsoft.com/office/powerpoint/2012/main" userId="S::joseph.bostick@westpoint.edu::f68eddd3-ab0a-402f-960e-cdfa154315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565946"/>
    <a:srgbClr val="00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DEDBB-E48A-7A37-E6A4-6B066AE2E3FB}" v="31" dt="2021-07-19T17:16:52.942"/>
    <p1510:client id="{E9BCA852-7047-4F39-BAC5-30DD61F13497}" v="1" dt="2021-06-09T17:44:20.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82" autoAdjust="0"/>
  </p:normalViewPr>
  <p:slideViewPr>
    <p:cSldViewPr snapToGrid="0">
      <p:cViewPr varScale="1">
        <p:scale>
          <a:sx n="100" d="100"/>
          <a:sy n="100" d="100"/>
        </p:scale>
        <p:origin x="87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Freda CIV" userId="S::freda.li@westpoint.edu::e01334d6-f9bd-46af-a903-934098c5acbb" providerId="AD" clId="Web-{748DEDBB-E48A-7A37-E6A4-6B066AE2E3FB}"/>
    <pc:docChg chg="modSld">
      <pc:chgData name="Li, Freda CIV" userId="S::freda.li@westpoint.edu::e01334d6-f9bd-46af-a903-934098c5acbb" providerId="AD" clId="Web-{748DEDBB-E48A-7A37-E6A4-6B066AE2E3FB}" dt="2021-07-19T17:16:52.942" v="14" actId="20577"/>
      <pc:docMkLst>
        <pc:docMk/>
      </pc:docMkLst>
      <pc:sldChg chg="modSp">
        <pc:chgData name="Li, Freda CIV" userId="S::freda.li@westpoint.edu::e01334d6-f9bd-46af-a903-934098c5acbb" providerId="AD" clId="Web-{748DEDBB-E48A-7A37-E6A4-6B066AE2E3FB}" dt="2021-07-19T17:16:07.972" v="4" actId="20577"/>
        <pc:sldMkLst>
          <pc:docMk/>
          <pc:sldMk cId="16896430" sldId="3516"/>
        </pc:sldMkLst>
        <pc:spChg chg="mod">
          <ac:chgData name="Li, Freda CIV" userId="S::freda.li@westpoint.edu::e01334d6-f9bd-46af-a903-934098c5acbb" providerId="AD" clId="Web-{748DEDBB-E48A-7A37-E6A4-6B066AE2E3FB}" dt="2021-07-19T17:16:07.972" v="4" actId="20577"/>
          <ac:spMkLst>
            <pc:docMk/>
            <pc:sldMk cId="16896430" sldId="3516"/>
            <ac:spMk id="4" creationId="{B324A7A3-A746-499F-9730-17033412659B}"/>
          </ac:spMkLst>
        </pc:spChg>
      </pc:sldChg>
      <pc:sldChg chg="modSp">
        <pc:chgData name="Li, Freda CIV" userId="S::freda.li@westpoint.edu::e01334d6-f9bd-46af-a903-934098c5acbb" providerId="AD" clId="Web-{748DEDBB-E48A-7A37-E6A4-6B066AE2E3FB}" dt="2021-07-19T17:16:52.942" v="14" actId="20577"/>
        <pc:sldMkLst>
          <pc:docMk/>
          <pc:sldMk cId="4159838347" sldId="3525"/>
        </pc:sldMkLst>
        <pc:spChg chg="mod">
          <ac:chgData name="Li, Freda CIV" userId="S::freda.li@westpoint.edu::e01334d6-f9bd-46af-a903-934098c5acbb" providerId="AD" clId="Web-{748DEDBB-E48A-7A37-E6A4-6B066AE2E3FB}" dt="2021-07-19T17:16:52.942" v="14" actId="20577"/>
          <ac:spMkLst>
            <pc:docMk/>
            <pc:sldMk cId="4159838347" sldId="3525"/>
            <ac:spMk id="3" creationId="{D3F89322-00E1-4A85-888D-25D54FA665D8}"/>
          </ac:spMkLst>
        </pc:spChg>
      </pc:sldChg>
    </pc:docChg>
  </pc:docChgLst>
  <pc:docChgLst>
    <pc:chgData name="Bostick, Joseph A CPT" userId="f68eddd3-ab0a-402f-960e-cdfa1543150b" providerId="ADAL" clId="{63DE3F1F-A9D5-429C-A489-DD85750B6A59}"/>
    <pc:docChg chg="undo custSel addSld delSld modSld sldOrd">
      <pc:chgData name="Bostick, Joseph A CPT" userId="f68eddd3-ab0a-402f-960e-cdfa1543150b" providerId="ADAL" clId="{63DE3F1F-A9D5-429C-A489-DD85750B6A59}" dt="2021-06-04T13:17:21.248" v="1938" actId="20577"/>
      <pc:docMkLst>
        <pc:docMk/>
      </pc:docMkLst>
      <pc:sldChg chg="modSp mod modNotesTx">
        <pc:chgData name="Bostick, Joseph A CPT" userId="f68eddd3-ab0a-402f-960e-cdfa1543150b" providerId="ADAL" clId="{63DE3F1F-A9D5-429C-A489-DD85750B6A59}" dt="2021-05-15T15:18:57.136" v="385" actId="20577"/>
        <pc:sldMkLst>
          <pc:docMk/>
          <pc:sldMk cId="2987662957" sldId="3517"/>
        </pc:sldMkLst>
        <pc:spChg chg="mod">
          <ac:chgData name="Bostick, Joseph A CPT" userId="f68eddd3-ab0a-402f-960e-cdfa1543150b" providerId="ADAL" clId="{63DE3F1F-A9D5-429C-A489-DD85750B6A59}" dt="2021-05-15T15:17:58.997" v="152" actId="20577"/>
          <ac:spMkLst>
            <pc:docMk/>
            <pc:sldMk cId="2987662957" sldId="3517"/>
            <ac:spMk id="4" creationId="{B324A7A3-A746-499F-9730-17033412659B}"/>
          </ac:spMkLst>
        </pc:spChg>
      </pc:sldChg>
      <pc:sldChg chg="modSp add mod modNotesTx">
        <pc:chgData name="Bostick, Joseph A CPT" userId="f68eddd3-ab0a-402f-960e-cdfa1543150b" providerId="ADAL" clId="{63DE3F1F-A9D5-429C-A489-DD85750B6A59}" dt="2021-05-15T16:07:23.809" v="1610" actId="6549"/>
        <pc:sldMkLst>
          <pc:docMk/>
          <pc:sldMk cId="1304761633" sldId="3518"/>
        </pc:sldMkLst>
        <pc:spChg chg="mod">
          <ac:chgData name="Bostick, Joseph A CPT" userId="f68eddd3-ab0a-402f-960e-cdfa1543150b" providerId="ADAL" clId="{63DE3F1F-A9D5-429C-A489-DD85750B6A59}" dt="2021-05-15T15:19:51.643" v="510" actId="20577"/>
          <ac:spMkLst>
            <pc:docMk/>
            <pc:sldMk cId="1304761633" sldId="3518"/>
            <ac:spMk id="4" creationId="{B324A7A3-A746-499F-9730-17033412659B}"/>
          </ac:spMkLst>
        </pc:spChg>
      </pc:sldChg>
      <pc:sldChg chg="addSp delSp modSp add mod modNotesTx">
        <pc:chgData name="Bostick, Joseph A CPT" userId="f68eddd3-ab0a-402f-960e-cdfa1543150b" providerId="ADAL" clId="{63DE3F1F-A9D5-429C-A489-DD85750B6A59}" dt="2021-05-15T16:07:49.669" v="1611"/>
        <pc:sldMkLst>
          <pc:docMk/>
          <pc:sldMk cId="708410857" sldId="3519"/>
        </pc:sldMkLst>
        <pc:spChg chg="add mod">
          <ac:chgData name="Bostick, Joseph A CPT" userId="f68eddd3-ab0a-402f-960e-cdfa1543150b" providerId="ADAL" clId="{63DE3F1F-A9D5-429C-A489-DD85750B6A59}" dt="2021-05-15T15:44:47.951" v="815" actId="113"/>
          <ac:spMkLst>
            <pc:docMk/>
            <pc:sldMk cId="708410857" sldId="3519"/>
            <ac:spMk id="2" creationId="{74A57E7E-D85F-4A7B-9E10-64BAC91E946C}"/>
          </ac:spMkLst>
        </pc:spChg>
        <pc:spChg chg="del mod">
          <ac:chgData name="Bostick, Joseph A CPT" userId="f68eddd3-ab0a-402f-960e-cdfa1543150b" providerId="ADAL" clId="{63DE3F1F-A9D5-429C-A489-DD85750B6A59}" dt="2021-05-15T15:44:35.066" v="811" actId="478"/>
          <ac:spMkLst>
            <pc:docMk/>
            <pc:sldMk cId="708410857" sldId="3519"/>
            <ac:spMk id="4" creationId="{B324A7A3-A746-499F-9730-17033412659B}"/>
          </ac:spMkLst>
        </pc:spChg>
        <pc:spChg chg="add mod">
          <ac:chgData name="Bostick, Joseph A CPT" userId="f68eddd3-ab0a-402f-960e-cdfa1543150b" providerId="ADAL" clId="{63DE3F1F-A9D5-429C-A489-DD85750B6A59}" dt="2021-05-15T15:45:21.598" v="844" actId="1076"/>
          <ac:spMkLst>
            <pc:docMk/>
            <pc:sldMk cId="708410857" sldId="3519"/>
            <ac:spMk id="6" creationId="{4D4B9D7E-A222-4969-B8CE-3B8C8FDDF4A8}"/>
          </ac:spMkLst>
        </pc:spChg>
        <pc:spChg chg="add mod">
          <ac:chgData name="Bostick, Joseph A CPT" userId="f68eddd3-ab0a-402f-960e-cdfa1543150b" providerId="ADAL" clId="{63DE3F1F-A9D5-429C-A489-DD85750B6A59}" dt="2021-05-15T15:45:29.697" v="855" actId="1076"/>
          <ac:spMkLst>
            <pc:docMk/>
            <pc:sldMk cId="708410857" sldId="3519"/>
            <ac:spMk id="9" creationId="{D13B09A6-DB19-47BC-A259-DEF2B7601D47}"/>
          </ac:spMkLst>
        </pc:spChg>
        <pc:spChg chg="add mod">
          <ac:chgData name="Bostick, Joseph A CPT" userId="f68eddd3-ab0a-402f-960e-cdfa1543150b" providerId="ADAL" clId="{63DE3F1F-A9D5-429C-A489-DD85750B6A59}" dt="2021-05-15T15:45:44.029" v="877" actId="1076"/>
          <ac:spMkLst>
            <pc:docMk/>
            <pc:sldMk cId="708410857" sldId="3519"/>
            <ac:spMk id="10" creationId="{7D0C6781-8134-4C41-A010-DBB4C8356D45}"/>
          </ac:spMkLst>
        </pc:spChg>
        <pc:picChg chg="add mod">
          <ac:chgData name="Bostick, Joseph A CPT" userId="f68eddd3-ab0a-402f-960e-cdfa1543150b" providerId="ADAL" clId="{63DE3F1F-A9D5-429C-A489-DD85750B6A59}" dt="2021-05-15T15:45:05.441" v="821" actId="1076"/>
          <ac:picMkLst>
            <pc:docMk/>
            <pc:sldMk cId="708410857" sldId="3519"/>
            <ac:picMk id="3" creationId="{F94E6E5B-B7E2-4AA9-A058-8FB076153B8B}"/>
          </ac:picMkLst>
        </pc:picChg>
        <pc:picChg chg="add mod">
          <ac:chgData name="Bostick, Joseph A CPT" userId="f68eddd3-ab0a-402f-960e-cdfa1543150b" providerId="ADAL" clId="{63DE3F1F-A9D5-429C-A489-DD85750B6A59}" dt="2021-05-15T15:45:03.401" v="820" actId="1076"/>
          <ac:picMkLst>
            <pc:docMk/>
            <pc:sldMk cId="708410857" sldId="3519"/>
            <ac:picMk id="5" creationId="{FBA981A4-6854-45A0-B593-017D70E16876}"/>
          </ac:picMkLst>
        </pc:picChg>
        <pc:picChg chg="add mod">
          <ac:chgData name="Bostick, Joseph A CPT" userId="f68eddd3-ab0a-402f-960e-cdfa1543150b" providerId="ADAL" clId="{63DE3F1F-A9D5-429C-A489-DD85750B6A59}" dt="2021-05-15T15:45:01.808" v="819" actId="1076"/>
          <ac:picMkLst>
            <pc:docMk/>
            <pc:sldMk cId="708410857" sldId="3519"/>
            <ac:picMk id="1026" creationId="{D5A6FBD5-79F0-4FA7-9620-3CCC13A0BC06}"/>
          </ac:picMkLst>
        </pc:picChg>
      </pc:sldChg>
      <pc:sldChg chg="delSp modSp add del mod modNotesTx">
        <pc:chgData name="Bostick, Joseph A CPT" userId="f68eddd3-ab0a-402f-960e-cdfa1543150b" providerId="ADAL" clId="{63DE3F1F-A9D5-429C-A489-DD85750B6A59}" dt="2021-05-15T16:03:48.765" v="1609" actId="2696"/>
        <pc:sldMkLst>
          <pc:docMk/>
          <pc:sldMk cId="1228829059" sldId="3520"/>
        </pc:sldMkLst>
        <pc:spChg chg="mod">
          <ac:chgData name="Bostick, Joseph A CPT" userId="f68eddd3-ab0a-402f-960e-cdfa1543150b" providerId="ADAL" clId="{63DE3F1F-A9D5-429C-A489-DD85750B6A59}" dt="2021-05-15T15:56:39.914" v="1324" actId="20577"/>
          <ac:spMkLst>
            <pc:docMk/>
            <pc:sldMk cId="1228829059" sldId="3520"/>
            <ac:spMk id="2" creationId="{74A57E7E-D85F-4A7B-9E10-64BAC91E946C}"/>
          </ac:spMkLst>
        </pc:spChg>
        <pc:spChg chg="del">
          <ac:chgData name="Bostick, Joseph A CPT" userId="f68eddd3-ab0a-402f-960e-cdfa1543150b" providerId="ADAL" clId="{63DE3F1F-A9D5-429C-A489-DD85750B6A59}" dt="2021-05-15T15:46:37.011" v="931" actId="478"/>
          <ac:spMkLst>
            <pc:docMk/>
            <pc:sldMk cId="1228829059" sldId="3520"/>
            <ac:spMk id="6" creationId="{4D4B9D7E-A222-4969-B8CE-3B8C8FDDF4A8}"/>
          </ac:spMkLst>
        </pc:spChg>
        <pc:spChg chg="mod">
          <ac:chgData name="Bostick, Joseph A CPT" userId="f68eddd3-ab0a-402f-960e-cdfa1543150b" providerId="ADAL" clId="{63DE3F1F-A9D5-429C-A489-DD85750B6A59}" dt="2021-05-15T15:46:19.692" v="888" actId="20577"/>
          <ac:spMkLst>
            <pc:docMk/>
            <pc:sldMk cId="1228829059" sldId="3520"/>
            <ac:spMk id="7" creationId="{7C91D1C3-4C4E-4DFB-96FD-9B849FA998CB}"/>
          </ac:spMkLst>
        </pc:spChg>
        <pc:spChg chg="del">
          <ac:chgData name="Bostick, Joseph A CPT" userId="f68eddd3-ab0a-402f-960e-cdfa1543150b" providerId="ADAL" clId="{63DE3F1F-A9D5-429C-A489-DD85750B6A59}" dt="2021-05-15T15:46:38.781" v="933" actId="478"/>
          <ac:spMkLst>
            <pc:docMk/>
            <pc:sldMk cId="1228829059" sldId="3520"/>
            <ac:spMk id="9" creationId="{D13B09A6-DB19-47BC-A259-DEF2B7601D47}"/>
          </ac:spMkLst>
        </pc:spChg>
        <pc:spChg chg="del">
          <ac:chgData name="Bostick, Joseph A CPT" userId="f68eddd3-ab0a-402f-960e-cdfa1543150b" providerId="ADAL" clId="{63DE3F1F-A9D5-429C-A489-DD85750B6A59}" dt="2021-05-15T15:46:40.716" v="935" actId="478"/>
          <ac:spMkLst>
            <pc:docMk/>
            <pc:sldMk cId="1228829059" sldId="3520"/>
            <ac:spMk id="10" creationId="{7D0C6781-8134-4C41-A010-DBB4C8356D45}"/>
          </ac:spMkLst>
        </pc:spChg>
        <pc:picChg chg="del">
          <ac:chgData name="Bostick, Joseph A CPT" userId="f68eddd3-ab0a-402f-960e-cdfa1543150b" providerId="ADAL" clId="{63DE3F1F-A9D5-429C-A489-DD85750B6A59}" dt="2021-05-15T15:46:37.495" v="932" actId="478"/>
          <ac:picMkLst>
            <pc:docMk/>
            <pc:sldMk cId="1228829059" sldId="3520"/>
            <ac:picMk id="3" creationId="{F94E6E5B-B7E2-4AA9-A058-8FB076153B8B}"/>
          </ac:picMkLst>
        </pc:picChg>
        <pc:picChg chg="del">
          <ac:chgData name="Bostick, Joseph A CPT" userId="f68eddd3-ab0a-402f-960e-cdfa1543150b" providerId="ADAL" clId="{63DE3F1F-A9D5-429C-A489-DD85750B6A59}" dt="2021-05-15T15:46:39.313" v="934" actId="478"/>
          <ac:picMkLst>
            <pc:docMk/>
            <pc:sldMk cId="1228829059" sldId="3520"/>
            <ac:picMk id="5" creationId="{FBA981A4-6854-45A0-B593-017D70E16876}"/>
          </ac:picMkLst>
        </pc:picChg>
        <pc:picChg chg="del">
          <ac:chgData name="Bostick, Joseph A CPT" userId="f68eddd3-ab0a-402f-960e-cdfa1543150b" providerId="ADAL" clId="{63DE3F1F-A9D5-429C-A489-DD85750B6A59}" dt="2021-05-15T15:46:35.746" v="930" actId="478"/>
          <ac:picMkLst>
            <pc:docMk/>
            <pc:sldMk cId="1228829059" sldId="3520"/>
            <ac:picMk id="1026" creationId="{D5A6FBD5-79F0-4FA7-9620-3CCC13A0BC06}"/>
          </ac:picMkLst>
        </pc:picChg>
      </pc:sldChg>
      <pc:sldChg chg="addSp modSp add mod">
        <pc:chgData name="Bostick, Joseph A CPT" userId="f68eddd3-ab0a-402f-960e-cdfa1543150b" providerId="ADAL" clId="{63DE3F1F-A9D5-429C-A489-DD85750B6A59}" dt="2021-05-15T16:08:21.370" v="1617" actId="1076"/>
        <pc:sldMkLst>
          <pc:docMk/>
          <pc:sldMk cId="4093030750" sldId="3521"/>
        </pc:sldMkLst>
        <pc:spChg chg="add mod">
          <ac:chgData name="Bostick, Joseph A CPT" userId="f68eddd3-ab0a-402f-960e-cdfa1543150b" providerId="ADAL" clId="{63DE3F1F-A9D5-429C-A489-DD85750B6A59}" dt="2021-05-15T16:08:21.370" v="1617" actId="1076"/>
          <ac:spMkLst>
            <pc:docMk/>
            <pc:sldMk cId="4093030750" sldId="3521"/>
            <ac:spMk id="3" creationId="{65F4AB91-0FB0-48FC-9602-3CF918BA9403}"/>
          </ac:spMkLst>
        </pc:spChg>
      </pc:sldChg>
      <pc:sldChg chg="addSp delSp modSp add mod">
        <pc:chgData name="Bostick, Joseph A CPT" userId="f68eddd3-ab0a-402f-960e-cdfa1543150b" providerId="ADAL" clId="{63DE3F1F-A9D5-429C-A489-DD85750B6A59}" dt="2021-05-17T13:10:57.459" v="1832" actId="14100"/>
        <pc:sldMkLst>
          <pc:docMk/>
          <pc:sldMk cId="2964693378" sldId="3522"/>
        </pc:sldMkLst>
        <pc:spChg chg="del">
          <ac:chgData name="Bostick, Joseph A CPT" userId="f68eddd3-ab0a-402f-960e-cdfa1543150b" providerId="ADAL" clId="{63DE3F1F-A9D5-429C-A489-DD85750B6A59}" dt="2021-05-15T16:08:50.498" v="1633" actId="478"/>
          <ac:spMkLst>
            <pc:docMk/>
            <pc:sldMk cId="2964693378" sldId="3522"/>
            <ac:spMk id="2" creationId="{74A57E7E-D85F-4A7B-9E10-64BAC91E946C}"/>
          </ac:spMkLst>
        </pc:spChg>
        <pc:spChg chg="del">
          <ac:chgData name="Bostick, Joseph A CPT" userId="f68eddd3-ab0a-402f-960e-cdfa1543150b" providerId="ADAL" clId="{63DE3F1F-A9D5-429C-A489-DD85750B6A59}" dt="2021-05-15T16:08:52.896" v="1634" actId="478"/>
          <ac:spMkLst>
            <pc:docMk/>
            <pc:sldMk cId="2964693378" sldId="3522"/>
            <ac:spMk id="3" creationId="{65F4AB91-0FB0-48FC-9602-3CF918BA9403}"/>
          </ac:spMkLst>
        </pc:spChg>
        <pc:spChg chg="add mod">
          <ac:chgData name="Bostick, Joseph A CPT" userId="f68eddd3-ab0a-402f-960e-cdfa1543150b" providerId="ADAL" clId="{63DE3F1F-A9D5-429C-A489-DD85750B6A59}" dt="2021-05-17T13:10:57.459" v="1832" actId="14100"/>
          <ac:spMkLst>
            <pc:docMk/>
            <pc:sldMk cId="2964693378" sldId="3522"/>
            <ac:spMk id="3" creationId="{B6CE3DD6-9665-4F44-AD58-D7647C346E85}"/>
          </ac:spMkLst>
        </pc:spChg>
        <pc:spChg chg="mod">
          <ac:chgData name="Bostick, Joseph A CPT" userId="f68eddd3-ab0a-402f-960e-cdfa1543150b" providerId="ADAL" clId="{63DE3F1F-A9D5-429C-A489-DD85750B6A59}" dt="2021-05-15T16:08:47.978" v="1632" actId="20577"/>
          <ac:spMkLst>
            <pc:docMk/>
            <pc:sldMk cId="2964693378" sldId="3522"/>
            <ac:spMk id="7" creationId="{7C91D1C3-4C4E-4DFB-96FD-9B849FA998CB}"/>
          </ac:spMkLst>
        </pc:spChg>
      </pc:sldChg>
      <pc:sldChg chg="addSp modSp add mod">
        <pc:chgData name="Bostick, Joseph A CPT" userId="f68eddd3-ab0a-402f-960e-cdfa1543150b" providerId="ADAL" clId="{63DE3F1F-A9D5-429C-A489-DD85750B6A59}" dt="2021-05-17T13:11:28.138" v="1925" actId="20577"/>
        <pc:sldMkLst>
          <pc:docMk/>
          <pc:sldMk cId="3646267228" sldId="3523"/>
        </pc:sldMkLst>
        <pc:spChg chg="add mod">
          <ac:chgData name="Bostick, Joseph A CPT" userId="f68eddd3-ab0a-402f-960e-cdfa1543150b" providerId="ADAL" clId="{63DE3F1F-A9D5-429C-A489-DD85750B6A59}" dt="2021-05-17T13:11:28.138" v="1925" actId="20577"/>
          <ac:spMkLst>
            <pc:docMk/>
            <pc:sldMk cId="3646267228" sldId="3523"/>
            <ac:spMk id="3" creationId="{623E07FA-1C24-4818-9C54-C036A1B5F0F4}"/>
          </ac:spMkLst>
        </pc:spChg>
        <pc:spChg chg="mod">
          <ac:chgData name="Bostick, Joseph A CPT" userId="f68eddd3-ab0a-402f-960e-cdfa1543150b" providerId="ADAL" clId="{63DE3F1F-A9D5-429C-A489-DD85750B6A59}" dt="2021-05-15T16:08:58.734" v="1641" actId="20577"/>
          <ac:spMkLst>
            <pc:docMk/>
            <pc:sldMk cId="3646267228" sldId="3523"/>
            <ac:spMk id="7" creationId="{7C91D1C3-4C4E-4DFB-96FD-9B849FA998CB}"/>
          </ac:spMkLst>
        </pc:spChg>
      </pc:sldChg>
      <pc:sldChg chg="addSp modSp add mod ord">
        <pc:chgData name="Bostick, Joseph A CPT" userId="f68eddd3-ab0a-402f-960e-cdfa1543150b" providerId="ADAL" clId="{63DE3F1F-A9D5-429C-A489-DD85750B6A59}" dt="2021-05-17T13:10:13.946" v="1743" actId="20577"/>
        <pc:sldMkLst>
          <pc:docMk/>
          <pc:sldMk cId="514931259" sldId="3524"/>
        </pc:sldMkLst>
        <pc:spChg chg="add mod">
          <ac:chgData name="Bostick, Joseph A CPT" userId="f68eddd3-ab0a-402f-960e-cdfa1543150b" providerId="ADAL" clId="{63DE3F1F-A9D5-429C-A489-DD85750B6A59}" dt="2021-05-17T13:10:13.946" v="1743" actId="20577"/>
          <ac:spMkLst>
            <pc:docMk/>
            <pc:sldMk cId="514931259" sldId="3524"/>
            <ac:spMk id="2" creationId="{F27CAF8E-7263-4BB2-9D0F-BF042B9663F9}"/>
          </ac:spMkLst>
        </pc:spChg>
        <pc:spChg chg="mod">
          <ac:chgData name="Bostick, Joseph A CPT" userId="f68eddd3-ab0a-402f-960e-cdfa1543150b" providerId="ADAL" clId="{63DE3F1F-A9D5-429C-A489-DD85750B6A59}" dt="2021-05-17T13:09:38.593" v="1716" actId="20577"/>
          <ac:spMkLst>
            <pc:docMk/>
            <pc:sldMk cId="514931259" sldId="3524"/>
            <ac:spMk id="7" creationId="{7C91D1C3-4C4E-4DFB-96FD-9B849FA998CB}"/>
          </ac:spMkLst>
        </pc:spChg>
      </pc:sldChg>
      <pc:sldChg chg="addSp modSp add mod">
        <pc:chgData name="Bostick, Joseph A CPT" userId="f68eddd3-ab0a-402f-960e-cdfa1543150b" providerId="ADAL" clId="{63DE3F1F-A9D5-429C-A489-DD85750B6A59}" dt="2021-06-04T13:17:21.248" v="1938" actId="20577"/>
        <pc:sldMkLst>
          <pc:docMk/>
          <pc:sldMk cId="4159838347" sldId="3525"/>
        </pc:sldMkLst>
        <pc:spChg chg="add mod">
          <ac:chgData name="Bostick, Joseph A CPT" userId="f68eddd3-ab0a-402f-960e-cdfa1543150b" providerId="ADAL" clId="{63DE3F1F-A9D5-429C-A489-DD85750B6A59}" dt="2021-06-04T13:17:21.248" v="1938" actId="20577"/>
          <ac:spMkLst>
            <pc:docMk/>
            <pc:sldMk cId="4159838347" sldId="3525"/>
            <ac:spMk id="3" creationId="{D3F89322-00E1-4A85-888D-25D54FA665D8}"/>
          </ac:spMkLst>
        </pc:spChg>
        <pc:spChg chg="mod">
          <ac:chgData name="Bostick, Joseph A CPT" userId="f68eddd3-ab0a-402f-960e-cdfa1543150b" providerId="ADAL" clId="{63DE3F1F-A9D5-429C-A489-DD85750B6A59}" dt="2021-05-15T16:11:20.165" v="1705" actId="20577"/>
          <ac:spMkLst>
            <pc:docMk/>
            <pc:sldMk cId="4159838347" sldId="3525"/>
            <ac:spMk id="7" creationId="{7C91D1C3-4C4E-4DFB-96FD-9B849FA998CB}"/>
          </ac:spMkLst>
        </pc:spChg>
      </pc:sldChg>
      <pc:sldChg chg="delSp mod">
        <pc:chgData name="Bostick, Joseph A CPT" userId="f68eddd3-ab0a-402f-960e-cdfa1543150b" providerId="ADAL" clId="{63DE3F1F-A9D5-429C-A489-DD85750B6A59}" dt="2021-06-04T13:15:39.175" v="1927" actId="478"/>
        <pc:sldMkLst>
          <pc:docMk/>
          <pc:sldMk cId="2234303724" sldId="3534"/>
        </pc:sldMkLst>
        <pc:spChg chg="del">
          <ac:chgData name="Bostick, Joseph A CPT" userId="f68eddd3-ab0a-402f-960e-cdfa1543150b" providerId="ADAL" clId="{63DE3F1F-A9D5-429C-A489-DD85750B6A59}" dt="2021-06-04T13:15:39.175" v="1927" actId="478"/>
          <ac:spMkLst>
            <pc:docMk/>
            <pc:sldMk cId="2234303724" sldId="3534"/>
            <ac:spMk id="7" creationId="{7C91D1C3-4C4E-4DFB-96FD-9B849FA998CB}"/>
          </ac:spMkLst>
        </pc:spChg>
      </pc:sldChg>
    </pc:docChg>
  </pc:docChgLst>
  <pc:docChgLst>
    <pc:chgData name="Cammack, Andrew M MAJ" userId="S::andrew.cammack@westpoint.edu::e80bf4f6-4fcd-44a7-927c-deece83b8b86" providerId="AD" clId="Web-{9DDA31C3-EA5C-B755-6B60-76A4246E90BF}"/>
    <pc:docChg chg="addSld delSld modSld sldOrd">
      <pc:chgData name="Cammack, Andrew M MAJ" userId="S::andrew.cammack@westpoint.edu::e80bf4f6-4fcd-44a7-927c-deece83b8b86" providerId="AD" clId="Web-{9DDA31C3-EA5C-B755-6B60-76A4246E90BF}" dt="2021-05-24T13:16:13.909" v="75" actId="14100"/>
      <pc:docMkLst>
        <pc:docMk/>
      </pc:docMkLst>
      <pc:sldChg chg="modSp">
        <pc:chgData name="Cammack, Andrew M MAJ" userId="S::andrew.cammack@westpoint.edu::e80bf4f6-4fcd-44a7-927c-deece83b8b86" providerId="AD" clId="Web-{9DDA31C3-EA5C-B755-6B60-76A4246E90BF}" dt="2021-05-24T13:10:39.088" v="3" actId="20577"/>
        <pc:sldMkLst>
          <pc:docMk/>
          <pc:sldMk cId="4093030750" sldId="3521"/>
        </pc:sldMkLst>
        <pc:spChg chg="mod">
          <ac:chgData name="Cammack, Andrew M MAJ" userId="S::andrew.cammack@westpoint.edu::e80bf4f6-4fcd-44a7-927c-deece83b8b86" providerId="AD" clId="Web-{9DDA31C3-EA5C-B755-6B60-76A4246E90BF}" dt="2021-05-24T13:10:39.088" v="3" actId="20577"/>
          <ac:spMkLst>
            <pc:docMk/>
            <pc:sldMk cId="4093030750" sldId="3521"/>
            <ac:spMk id="2" creationId="{74A57E7E-D85F-4A7B-9E10-64BAC91E946C}"/>
          </ac:spMkLst>
        </pc:spChg>
      </pc:sldChg>
      <pc:sldChg chg="modSp">
        <pc:chgData name="Cammack, Andrew M MAJ" userId="S::andrew.cammack@westpoint.edu::e80bf4f6-4fcd-44a7-927c-deece83b8b86" providerId="AD" clId="Web-{9DDA31C3-EA5C-B755-6B60-76A4246E90BF}" dt="2021-05-24T13:14:44.688" v="51" actId="20577"/>
        <pc:sldMkLst>
          <pc:docMk/>
          <pc:sldMk cId="2964693378" sldId="3522"/>
        </pc:sldMkLst>
        <pc:spChg chg="mod">
          <ac:chgData name="Cammack, Andrew M MAJ" userId="S::andrew.cammack@westpoint.edu::e80bf4f6-4fcd-44a7-927c-deece83b8b86" providerId="AD" clId="Web-{9DDA31C3-EA5C-B755-6B60-76A4246E90BF}" dt="2021-05-24T13:14:44.688" v="51" actId="20577"/>
          <ac:spMkLst>
            <pc:docMk/>
            <pc:sldMk cId="2964693378" sldId="3522"/>
            <ac:spMk id="3" creationId="{B6CE3DD6-9665-4F44-AD58-D7647C346E85}"/>
          </ac:spMkLst>
        </pc:spChg>
      </pc:sldChg>
      <pc:sldChg chg="modSp">
        <pc:chgData name="Cammack, Andrew M MAJ" userId="S::andrew.cammack@westpoint.edu::e80bf4f6-4fcd-44a7-927c-deece83b8b86" providerId="AD" clId="Web-{9DDA31C3-EA5C-B755-6B60-76A4246E90BF}" dt="2021-05-24T13:11:14.714" v="6" actId="20577"/>
        <pc:sldMkLst>
          <pc:docMk/>
          <pc:sldMk cId="4159838347" sldId="3525"/>
        </pc:sldMkLst>
        <pc:spChg chg="mod">
          <ac:chgData name="Cammack, Andrew M MAJ" userId="S::andrew.cammack@westpoint.edu::e80bf4f6-4fcd-44a7-927c-deece83b8b86" providerId="AD" clId="Web-{9DDA31C3-EA5C-B755-6B60-76A4246E90BF}" dt="2021-05-24T13:11:14.714" v="6" actId="20577"/>
          <ac:spMkLst>
            <pc:docMk/>
            <pc:sldMk cId="4159838347" sldId="3525"/>
            <ac:spMk id="3" creationId="{D3F89322-00E1-4A85-888D-25D54FA665D8}"/>
          </ac:spMkLst>
        </pc:spChg>
      </pc:sldChg>
      <pc:sldChg chg="modSp add ord replId">
        <pc:chgData name="Cammack, Andrew M MAJ" userId="S::andrew.cammack@westpoint.edu::e80bf4f6-4fcd-44a7-927c-deece83b8b86" providerId="AD" clId="Web-{9DDA31C3-EA5C-B755-6B60-76A4246E90BF}" dt="2021-05-24T13:16:13.909" v="75" actId="14100"/>
        <pc:sldMkLst>
          <pc:docMk/>
          <pc:sldMk cId="397219965" sldId="3526"/>
        </pc:sldMkLst>
        <pc:spChg chg="mod">
          <ac:chgData name="Cammack, Andrew M MAJ" userId="S::andrew.cammack@westpoint.edu::e80bf4f6-4fcd-44a7-927c-deece83b8b86" providerId="AD" clId="Web-{9DDA31C3-EA5C-B755-6B60-76A4246E90BF}" dt="2021-05-24T13:16:13.909" v="75" actId="14100"/>
          <ac:spMkLst>
            <pc:docMk/>
            <pc:sldMk cId="397219965" sldId="3526"/>
            <ac:spMk id="3" creationId="{B6CE3DD6-9665-4F44-AD58-D7647C346E85}"/>
          </ac:spMkLst>
        </pc:spChg>
        <pc:spChg chg="mod">
          <ac:chgData name="Cammack, Andrew M MAJ" userId="S::andrew.cammack@westpoint.edu::e80bf4f6-4fcd-44a7-927c-deece83b8b86" providerId="AD" clId="Web-{9DDA31C3-EA5C-B755-6B60-76A4246E90BF}" dt="2021-05-24T13:15:36.158" v="64" actId="20577"/>
          <ac:spMkLst>
            <pc:docMk/>
            <pc:sldMk cId="397219965" sldId="3526"/>
            <ac:spMk id="7" creationId="{7C91D1C3-4C4E-4DFB-96FD-9B849FA998CB}"/>
          </ac:spMkLst>
        </pc:spChg>
      </pc:sldChg>
      <pc:sldChg chg="addSp delSp modSp new del">
        <pc:chgData name="Cammack, Andrew M MAJ" userId="S::andrew.cammack@westpoint.edu::e80bf4f6-4fcd-44a7-927c-deece83b8b86" providerId="AD" clId="Web-{9DDA31C3-EA5C-B755-6B60-76A4246E90BF}" dt="2021-05-24T13:15:05.892" v="58"/>
        <pc:sldMkLst>
          <pc:docMk/>
          <pc:sldMk cId="3855309602" sldId="3526"/>
        </pc:sldMkLst>
        <pc:spChg chg="del mod">
          <ac:chgData name="Cammack, Andrew M MAJ" userId="S::andrew.cammack@westpoint.edu::e80bf4f6-4fcd-44a7-927c-deece83b8b86" providerId="AD" clId="Web-{9DDA31C3-EA5C-B755-6B60-76A4246E90BF}" dt="2021-05-24T13:15:02.798" v="57"/>
          <ac:spMkLst>
            <pc:docMk/>
            <pc:sldMk cId="3855309602" sldId="3526"/>
            <ac:spMk id="2" creationId="{B1759AD5-7DED-410F-AD68-32B84C809BA8}"/>
          </ac:spMkLst>
        </pc:spChg>
        <pc:spChg chg="add mod">
          <ac:chgData name="Cammack, Andrew M MAJ" userId="S::andrew.cammack@westpoint.edu::e80bf4f6-4fcd-44a7-927c-deece83b8b86" providerId="AD" clId="Web-{9DDA31C3-EA5C-B755-6B60-76A4246E90BF}" dt="2021-05-24T13:15:02.798" v="57"/>
          <ac:spMkLst>
            <pc:docMk/>
            <pc:sldMk cId="3855309602" sldId="3526"/>
            <ac:spMk id="5" creationId="{8DCE0018-164D-4572-9756-086E78287426}"/>
          </ac:spMkLst>
        </pc:spChg>
      </pc:sldChg>
      <pc:sldChg chg="add replId">
        <pc:chgData name="Cammack, Andrew M MAJ" userId="S::andrew.cammack@westpoint.edu::e80bf4f6-4fcd-44a7-927c-deece83b8b86" providerId="AD" clId="Web-{9DDA31C3-EA5C-B755-6B60-76A4246E90BF}" dt="2021-05-24T13:15:40.674" v="67"/>
        <pc:sldMkLst>
          <pc:docMk/>
          <pc:sldMk cId="2215218837" sldId="3527"/>
        </pc:sldMkLst>
      </pc:sldChg>
    </pc:docChg>
  </pc:docChgLst>
  <pc:docChgLst>
    <pc:chgData name="Cammack, Andrew M MAJ" userId="e80bf4f6-4fcd-44a7-927c-deece83b8b86" providerId="ADAL" clId="{438106E5-7954-43B5-8CF8-4CDFAEFE0A7B}"/>
    <pc:docChg chg="undo custSel addSld delSld modSld sldOrd">
      <pc:chgData name="Cammack, Andrew M MAJ" userId="e80bf4f6-4fcd-44a7-927c-deece83b8b86" providerId="ADAL" clId="{438106E5-7954-43B5-8CF8-4CDFAEFE0A7B}" dt="2021-05-25T14:44:33.049" v="4992" actId="1076"/>
      <pc:docMkLst>
        <pc:docMk/>
      </pc:docMkLst>
      <pc:sldChg chg="addSp delSp modSp mod modClrScheme chgLayout modNotesTx">
        <pc:chgData name="Cammack, Andrew M MAJ" userId="e80bf4f6-4fcd-44a7-927c-deece83b8b86" providerId="ADAL" clId="{438106E5-7954-43B5-8CF8-4CDFAEFE0A7B}" dt="2021-05-25T14:38:51.537" v="4503" actId="478"/>
        <pc:sldMkLst>
          <pc:docMk/>
          <pc:sldMk cId="514931259" sldId="3524"/>
        </pc:sldMkLst>
        <pc:spChg chg="mod">
          <ac:chgData name="Cammack, Andrew M MAJ" userId="e80bf4f6-4fcd-44a7-927c-deece83b8b86" providerId="ADAL" clId="{438106E5-7954-43B5-8CF8-4CDFAEFE0A7B}" dt="2021-05-24T19:45:25.327" v="4128" actId="20577"/>
          <ac:spMkLst>
            <pc:docMk/>
            <pc:sldMk cId="514931259" sldId="3524"/>
            <ac:spMk id="2" creationId="{F27CAF8E-7263-4BB2-9D0F-BF042B9663F9}"/>
          </ac:spMkLst>
        </pc:spChg>
        <pc:spChg chg="del mod">
          <ac:chgData name="Cammack, Andrew M MAJ" userId="e80bf4f6-4fcd-44a7-927c-deece83b8b86" providerId="ADAL" clId="{438106E5-7954-43B5-8CF8-4CDFAEFE0A7B}" dt="2021-05-25T14:38:51.537" v="4503" actId="478"/>
          <ac:spMkLst>
            <pc:docMk/>
            <pc:sldMk cId="514931259" sldId="3524"/>
            <ac:spMk id="7" creationId="{7C91D1C3-4C4E-4DFB-96FD-9B849FA998CB}"/>
          </ac:spMkLst>
        </pc:spChg>
        <pc:picChg chg="add del mod">
          <ac:chgData name="Cammack, Andrew M MAJ" userId="e80bf4f6-4fcd-44a7-927c-deece83b8b86" providerId="ADAL" clId="{438106E5-7954-43B5-8CF8-4CDFAEFE0A7B}" dt="2021-05-24T16:30:57.934" v="1617" actId="478"/>
          <ac:picMkLst>
            <pc:docMk/>
            <pc:sldMk cId="514931259" sldId="3524"/>
            <ac:picMk id="3" creationId="{DEF52694-3E6A-40B3-8D20-39237DF5449F}"/>
          </ac:picMkLst>
        </pc:picChg>
        <pc:picChg chg="add del mod">
          <ac:chgData name="Cammack, Andrew M MAJ" userId="e80bf4f6-4fcd-44a7-927c-deece83b8b86" providerId="ADAL" clId="{438106E5-7954-43B5-8CF8-4CDFAEFE0A7B}" dt="2021-05-24T19:45:19.210" v="4125" actId="478"/>
          <ac:picMkLst>
            <pc:docMk/>
            <pc:sldMk cId="514931259" sldId="3524"/>
            <ac:picMk id="4" creationId="{7593F997-1C53-4332-9798-83F266D0D043}"/>
          </ac:picMkLst>
        </pc:picChg>
      </pc:sldChg>
      <pc:sldChg chg="modSp mod">
        <pc:chgData name="Cammack, Andrew M MAJ" userId="e80bf4f6-4fcd-44a7-927c-deece83b8b86" providerId="ADAL" clId="{438106E5-7954-43B5-8CF8-4CDFAEFE0A7B}" dt="2021-05-24T13:49:48.943" v="2" actId="20577"/>
        <pc:sldMkLst>
          <pc:docMk/>
          <pc:sldMk cId="397219965" sldId="3526"/>
        </pc:sldMkLst>
        <pc:spChg chg="mod">
          <ac:chgData name="Cammack, Andrew M MAJ" userId="e80bf4f6-4fcd-44a7-927c-deece83b8b86" providerId="ADAL" clId="{438106E5-7954-43B5-8CF8-4CDFAEFE0A7B}" dt="2021-05-24T13:49:48.943" v="2" actId="20577"/>
          <ac:spMkLst>
            <pc:docMk/>
            <pc:sldMk cId="397219965" sldId="3526"/>
            <ac:spMk id="3" creationId="{B6CE3DD6-9665-4F44-AD58-D7647C346E85}"/>
          </ac:spMkLst>
        </pc:spChg>
      </pc:sldChg>
      <pc:sldChg chg="delSp modSp add del mod">
        <pc:chgData name="Cammack, Andrew M MAJ" userId="e80bf4f6-4fcd-44a7-927c-deece83b8b86" providerId="ADAL" clId="{438106E5-7954-43B5-8CF8-4CDFAEFE0A7B}" dt="2021-05-24T13:52:52.105" v="50" actId="47"/>
        <pc:sldMkLst>
          <pc:docMk/>
          <pc:sldMk cId="4247519095" sldId="3528"/>
        </pc:sldMkLst>
        <pc:spChg chg="del">
          <ac:chgData name="Cammack, Andrew M MAJ" userId="e80bf4f6-4fcd-44a7-927c-deece83b8b86" providerId="ADAL" clId="{438106E5-7954-43B5-8CF8-4CDFAEFE0A7B}" dt="2021-05-24T13:50:37.585" v="35" actId="478"/>
          <ac:spMkLst>
            <pc:docMk/>
            <pc:sldMk cId="4247519095" sldId="3528"/>
            <ac:spMk id="6" creationId="{4D4B9D7E-A222-4969-B8CE-3B8C8FDDF4A8}"/>
          </ac:spMkLst>
        </pc:spChg>
        <pc:spChg chg="mod">
          <ac:chgData name="Cammack, Andrew M MAJ" userId="e80bf4f6-4fcd-44a7-927c-deece83b8b86" providerId="ADAL" clId="{438106E5-7954-43B5-8CF8-4CDFAEFE0A7B}" dt="2021-05-24T13:50:29.144" v="29" actId="20577"/>
          <ac:spMkLst>
            <pc:docMk/>
            <pc:sldMk cId="4247519095" sldId="3528"/>
            <ac:spMk id="7" creationId="{7C91D1C3-4C4E-4DFB-96FD-9B849FA998CB}"/>
          </ac:spMkLst>
        </pc:spChg>
        <pc:spChg chg="del">
          <ac:chgData name="Cammack, Andrew M MAJ" userId="e80bf4f6-4fcd-44a7-927c-deece83b8b86" providerId="ADAL" clId="{438106E5-7954-43B5-8CF8-4CDFAEFE0A7B}" dt="2021-05-24T13:50:36.548" v="34" actId="478"/>
          <ac:spMkLst>
            <pc:docMk/>
            <pc:sldMk cId="4247519095" sldId="3528"/>
            <ac:spMk id="9" creationId="{D13B09A6-DB19-47BC-A259-DEF2B7601D47}"/>
          </ac:spMkLst>
        </pc:spChg>
        <pc:spChg chg="del">
          <ac:chgData name="Cammack, Andrew M MAJ" userId="e80bf4f6-4fcd-44a7-927c-deece83b8b86" providerId="ADAL" clId="{438106E5-7954-43B5-8CF8-4CDFAEFE0A7B}" dt="2021-05-24T13:50:35.344" v="33" actId="478"/>
          <ac:spMkLst>
            <pc:docMk/>
            <pc:sldMk cId="4247519095" sldId="3528"/>
            <ac:spMk id="10" creationId="{7D0C6781-8134-4C41-A010-DBB4C8356D45}"/>
          </ac:spMkLst>
        </pc:spChg>
        <pc:picChg chg="del">
          <ac:chgData name="Cammack, Andrew M MAJ" userId="e80bf4f6-4fcd-44a7-927c-deece83b8b86" providerId="ADAL" clId="{438106E5-7954-43B5-8CF8-4CDFAEFE0A7B}" dt="2021-05-24T13:50:33.723" v="31" actId="478"/>
          <ac:picMkLst>
            <pc:docMk/>
            <pc:sldMk cId="4247519095" sldId="3528"/>
            <ac:picMk id="3" creationId="{F94E6E5B-B7E2-4AA9-A058-8FB076153B8B}"/>
          </ac:picMkLst>
        </pc:picChg>
        <pc:picChg chg="del">
          <ac:chgData name="Cammack, Andrew M MAJ" userId="e80bf4f6-4fcd-44a7-927c-deece83b8b86" providerId="ADAL" clId="{438106E5-7954-43B5-8CF8-4CDFAEFE0A7B}" dt="2021-05-24T13:50:34.169" v="32" actId="478"/>
          <ac:picMkLst>
            <pc:docMk/>
            <pc:sldMk cId="4247519095" sldId="3528"/>
            <ac:picMk id="5" creationId="{FBA981A4-6854-45A0-B593-017D70E16876}"/>
          </ac:picMkLst>
        </pc:picChg>
        <pc:picChg chg="del">
          <ac:chgData name="Cammack, Andrew M MAJ" userId="e80bf4f6-4fcd-44a7-927c-deece83b8b86" providerId="ADAL" clId="{438106E5-7954-43B5-8CF8-4CDFAEFE0A7B}" dt="2021-05-24T13:50:33.190" v="30" actId="478"/>
          <ac:picMkLst>
            <pc:docMk/>
            <pc:sldMk cId="4247519095" sldId="3528"/>
            <ac:picMk id="1026" creationId="{D5A6FBD5-79F0-4FA7-9620-3CCC13A0BC06}"/>
          </ac:picMkLst>
        </pc:picChg>
      </pc:sldChg>
      <pc:sldChg chg="addSp delSp modSp add mod modAnim modNotesTx">
        <pc:chgData name="Cammack, Andrew M MAJ" userId="e80bf4f6-4fcd-44a7-927c-deece83b8b86" providerId="ADAL" clId="{438106E5-7954-43B5-8CF8-4CDFAEFE0A7B}" dt="2021-05-25T14:40:00.147" v="4553" actId="20577"/>
        <pc:sldMkLst>
          <pc:docMk/>
          <pc:sldMk cId="2628713588" sldId="3529"/>
        </pc:sldMkLst>
        <pc:spChg chg="del">
          <ac:chgData name="Cammack, Andrew M MAJ" userId="e80bf4f6-4fcd-44a7-927c-deece83b8b86" providerId="ADAL" clId="{438106E5-7954-43B5-8CF8-4CDFAEFE0A7B}" dt="2021-05-24T13:51:11.610" v="48" actId="478"/>
          <ac:spMkLst>
            <pc:docMk/>
            <pc:sldMk cId="2628713588" sldId="3529"/>
            <ac:spMk id="2" creationId="{74A57E7E-D85F-4A7B-9E10-64BAC91E946C}"/>
          </ac:spMkLst>
        </pc:spChg>
        <pc:spChg chg="del">
          <ac:chgData name="Cammack, Andrew M MAJ" userId="e80bf4f6-4fcd-44a7-927c-deece83b8b86" providerId="ADAL" clId="{438106E5-7954-43B5-8CF8-4CDFAEFE0A7B}" dt="2021-05-24T13:50:42.376" v="38" actId="478"/>
          <ac:spMkLst>
            <pc:docMk/>
            <pc:sldMk cId="2628713588" sldId="3529"/>
            <ac:spMk id="6" creationId="{4D4B9D7E-A222-4969-B8CE-3B8C8FDDF4A8}"/>
          </ac:spMkLst>
        </pc:spChg>
        <pc:spChg chg="mod">
          <ac:chgData name="Cammack, Andrew M MAJ" userId="e80bf4f6-4fcd-44a7-927c-deece83b8b86" providerId="ADAL" clId="{438106E5-7954-43B5-8CF8-4CDFAEFE0A7B}" dt="2021-05-24T13:53:01.753" v="72" actId="20577"/>
          <ac:spMkLst>
            <pc:docMk/>
            <pc:sldMk cId="2628713588" sldId="3529"/>
            <ac:spMk id="7" creationId="{7C91D1C3-4C4E-4DFB-96FD-9B849FA998CB}"/>
          </ac:spMkLst>
        </pc:spChg>
        <pc:spChg chg="add mod">
          <ac:chgData name="Cammack, Andrew M MAJ" userId="e80bf4f6-4fcd-44a7-927c-deece83b8b86" providerId="ADAL" clId="{438106E5-7954-43B5-8CF8-4CDFAEFE0A7B}" dt="2021-05-24T14:12:08.136" v="697" actId="20577"/>
          <ac:spMkLst>
            <pc:docMk/>
            <pc:sldMk cId="2628713588" sldId="3529"/>
            <ac:spMk id="8" creationId="{7DCD5183-6BA1-4A94-95F0-70735FD75284}"/>
          </ac:spMkLst>
        </pc:spChg>
        <pc:spChg chg="del">
          <ac:chgData name="Cammack, Andrew M MAJ" userId="e80bf4f6-4fcd-44a7-927c-deece83b8b86" providerId="ADAL" clId="{438106E5-7954-43B5-8CF8-4CDFAEFE0A7B}" dt="2021-05-24T13:50:43.884" v="40" actId="478"/>
          <ac:spMkLst>
            <pc:docMk/>
            <pc:sldMk cId="2628713588" sldId="3529"/>
            <ac:spMk id="9" creationId="{D13B09A6-DB19-47BC-A259-DEF2B7601D47}"/>
          </ac:spMkLst>
        </pc:spChg>
        <pc:spChg chg="del">
          <ac:chgData name="Cammack, Andrew M MAJ" userId="e80bf4f6-4fcd-44a7-927c-deece83b8b86" providerId="ADAL" clId="{438106E5-7954-43B5-8CF8-4CDFAEFE0A7B}" dt="2021-05-24T13:50:45.559" v="42" actId="478"/>
          <ac:spMkLst>
            <pc:docMk/>
            <pc:sldMk cId="2628713588" sldId="3529"/>
            <ac:spMk id="10" creationId="{7D0C6781-8134-4C41-A010-DBB4C8356D45}"/>
          </ac:spMkLst>
        </pc:spChg>
        <pc:spChg chg="add del">
          <ac:chgData name="Cammack, Andrew M MAJ" userId="e80bf4f6-4fcd-44a7-927c-deece83b8b86" providerId="ADAL" clId="{438106E5-7954-43B5-8CF8-4CDFAEFE0A7B}" dt="2021-05-24T14:00:00.315" v="287" actId="478"/>
          <ac:spMkLst>
            <pc:docMk/>
            <pc:sldMk cId="2628713588" sldId="3529"/>
            <ac:spMk id="15" creationId="{7B03AC85-6F05-4346-9015-484328204CC4}"/>
          </ac:spMkLst>
        </pc:spChg>
        <pc:spChg chg="add del mod">
          <ac:chgData name="Cammack, Andrew M MAJ" userId="e80bf4f6-4fcd-44a7-927c-deece83b8b86" providerId="ADAL" clId="{438106E5-7954-43B5-8CF8-4CDFAEFE0A7B}" dt="2021-05-24T14:01:08.145" v="307" actId="478"/>
          <ac:spMkLst>
            <pc:docMk/>
            <pc:sldMk cId="2628713588" sldId="3529"/>
            <ac:spMk id="16" creationId="{84DD89A3-B6A4-461D-8CB3-3A56E8BCC46D}"/>
          </ac:spMkLst>
        </pc:spChg>
        <pc:spChg chg="add del mod">
          <ac:chgData name="Cammack, Andrew M MAJ" userId="e80bf4f6-4fcd-44a7-927c-deece83b8b86" providerId="ADAL" clId="{438106E5-7954-43B5-8CF8-4CDFAEFE0A7B}" dt="2021-05-24T14:01:55.936" v="362" actId="478"/>
          <ac:spMkLst>
            <pc:docMk/>
            <pc:sldMk cId="2628713588" sldId="3529"/>
            <ac:spMk id="19" creationId="{5D24157A-9329-4F96-9630-8B1732B444EE}"/>
          </ac:spMkLst>
        </pc:spChg>
        <pc:spChg chg="add mod">
          <ac:chgData name="Cammack, Andrew M MAJ" userId="e80bf4f6-4fcd-44a7-927c-deece83b8b86" providerId="ADAL" clId="{438106E5-7954-43B5-8CF8-4CDFAEFE0A7B}" dt="2021-05-25T14:40:00.147" v="4553" actId="20577"/>
          <ac:spMkLst>
            <pc:docMk/>
            <pc:sldMk cId="2628713588" sldId="3529"/>
            <ac:spMk id="23" creationId="{C6E93BCB-F7DD-4F11-8B9D-9A00FB0978BB}"/>
          </ac:spMkLst>
        </pc:spChg>
        <pc:spChg chg="mod">
          <ac:chgData name="Cammack, Andrew M MAJ" userId="e80bf4f6-4fcd-44a7-927c-deece83b8b86" providerId="ADAL" clId="{438106E5-7954-43B5-8CF8-4CDFAEFE0A7B}" dt="2021-05-24T14:11:58.444" v="686" actId="20577"/>
          <ac:spMkLst>
            <pc:docMk/>
            <pc:sldMk cId="2628713588" sldId="3529"/>
            <ac:spMk id="28" creationId="{5BEB8D20-F7A6-4A5B-8AE3-004C4CC656DF}"/>
          </ac:spMkLst>
        </pc:spChg>
        <pc:spChg chg="mod">
          <ac:chgData name="Cammack, Andrew M MAJ" userId="e80bf4f6-4fcd-44a7-927c-deece83b8b86" providerId="ADAL" clId="{438106E5-7954-43B5-8CF8-4CDFAEFE0A7B}" dt="2021-05-24T14:23:07.233" v="781" actId="20577"/>
          <ac:spMkLst>
            <pc:docMk/>
            <pc:sldMk cId="2628713588" sldId="3529"/>
            <ac:spMk id="32" creationId="{5029543C-F520-4508-9E0C-4A5243F7CCA5}"/>
          </ac:spMkLst>
        </pc:spChg>
        <pc:spChg chg="mod">
          <ac:chgData name="Cammack, Andrew M MAJ" userId="e80bf4f6-4fcd-44a7-927c-deece83b8b86" providerId="ADAL" clId="{438106E5-7954-43B5-8CF8-4CDFAEFE0A7B}" dt="2021-05-24T14:20:12.915" v="715" actId="20577"/>
          <ac:spMkLst>
            <pc:docMk/>
            <pc:sldMk cId="2628713588" sldId="3529"/>
            <ac:spMk id="36" creationId="{BC35AC02-DFC8-4460-92F8-4465D98BE7A2}"/>
          </ac:spMkLst>
        </pc:spChg>
        <pc:spChg chg="mod">
          <ac:chgData name="Cammack, Andrew M MAJ" userId="e80bf4f6-4fcd-44a7-927c-deece83b8b86" providerId="ADAL" clId="{438106E5-7954-43B5-8CF8-4CDFAEFE0A7B}" dt="2021-05-24T14:10:55.880" v="650" actId="20577"/>
          <ac:spMkLst>
            <pc:docMk/>
            <pc:sldMk cId="2628713588" sldId="3529"/>
            <ac:spMk id="40" creationId="{764FA841-8914-42A2-8178-7AED23808022}"/>
          </ac:spMkLst>
        </pc:spChg>
        <pc:grpChg chg="add mod">
          <ac:chgData name="Cammack, Andrew M MAJ" userId="e80bf4f6-4fcd-44a7-927c-deece83b8b86" providerId="ADAL" clId="{438106E5-7954-43B5-8CF8-4CDFAEFE0A7B}" dt="2021-05-24T14:28:16.210" v="791" actId="1076"/>
          <ac:grpSpMkLst>
            <pc:docMk/>
            <pc:sldMk cId="2628713588" sldId="3529"/>
            <ac:grpSpMk id="22" creationId="{789FE48C-079A-4DDE-B62C-BE1314486E84}"/>
          </ac:grpSpMkLst>
        </pc:grpChg>
        <pc:grpChg chg="add mod">
          <ac:chgData name="Cammack, Andrew M MAJ" userId="e80bf4f6-4fcd-44a7-927c-deece83b8b86" providerId="ADAL" clId="{438106E5-7954-43B5-8CF8-4CDFAEFE0A7B}" dt="2021-05-24T14:28:20.984" v="792" actId="1076"/>
          <ac:grpSpMkLst>
            <pc:docMk/>
            <pc:sldMk cId="2628713588" sldId="3529"/>
            <ac:grpSpMk id="26" creationId="{09800791-777A-43BC-BD44-986C88A80D90}"/>
          </ac:grpSpMkLst>
        </pc:grpChg>
        <pc:grpChg chg="add mod">
          <ac:chgData name="Cammack, Andrew M MAJ" userId="e80bf4f6-4fcd-44a7-927c-deece83b8b86" providerId="ADAL" clId="{438106E5-7954-43B5-8CF8-4CDFAEFE0A7B}" dt="2021-05-24T14:28:27.216" v="793" actId="1076"/>
          <ac:grpSpMkLst>
            <pc:docMk/>
            <pc:sldMk cId="2628713588" sldId="3529"/>
            <ac:grpSpMk id="27" creationId="{D27EF657-B591-44A6-B4E8-31C9876AF26F}"/>
          </ac:grpSpMkLst>
        </pc:grpChg>
        <pc:grpChg chg="add mod">
          <ac:chgData name="Cammack, Andrew M MAJ" userId="e80bf4f6-4fcd-44a7-927c-deece83b8b86" providerId="ADAL" clId="{438106E5-7954-43B5-8CF8-4CDFAEFE0A7B}" dt="2021-05-24T14:28:32.001" v="794" actId="1076"/>
          <ac:grpSpMkLst>
            <pc:docMk/>
            <pc:sldMk cId="2628713588" sldId="3529"/>
            <ac:grpSpMk id="31" creationId="{FAE3B3BB-D1EF-4223-9DCB-9E9AE294C16C}"/>
          </ac:grpSpMkLst>
        </pc:grpChg>
        <pc:grpChg chg="add mod">
          <ac:chgData name="Cammack, Andrew M MAJ" userId="e80bf4f6-4fcd-44a7-927c-deece83b8b86" providerId="ADAL" clId="{438106E5-7954-43B5-8CF8-4CDFAEFE0A7B}" dt="2021-05-24T14:28:52.729" v="798" actId="1076"/>
          <ac:grpSpMkLst>
            <pc:docMk/>
            <pc:sldMk cId="2628713588" sldId="3529"/>
            <ac:grpSpMk id="35" creationId="{9BAB4E74-D5A4-4B3F-98E1-5DE5ED5E8415}"/>
          </ac:grpSpMkLst>
        </pc:grpChg>
        <pc:grpChg chg="add mod">
          <ac:chgData name="Cammack, Andrew M MAJ" userId="e80bf4f6-4fcd-44a7-927c-deece83b8b86" providerId="ADAL" clId="{438106E5-7954-43B5-8CF8-4CDFAEFE0A7B}" dt="2021-05-24T14:28:47.497" v="797" actId="1076"/>
          <ac:grpSpMkLst>
            <pc:docMk/>
            <pc:sldMk cId="2628713588" sldId="3529"/>
            <ac:grpSpMk id="39" creationId="{725398BF-D56C-4EEE-97AA-99CB5210CFD9}"/>
          </ac:grpSpMkLst>
        </pc:grpChg>
        <pc:picChg chg="del">
          <ac:chgData name="Cammack, Andrew M MAJ" userId="e80bf4f6-4fcd-44a7-927c-deece83b8b86" providerId="ADAL" clId="{438106E5-7954-43B5-8CF8-4CDFAEFE0A7B}" dt="2021-05-24T13:50:42.891" v="39" actId="478"/>
          <ac:picMkLst>
            <pc:docMk/>
            <pc:sldMk cId="2628713588" sldId="3529"/>
            <ac:picMk id="3" creationId="{F94E6E5B-B7E2-4AA9-A058-8FB076153B8B}"/>
          </ac:picMkLst>
        </pc:picChg>
        <pc:picChg chg="add mod">
          <ac:chgData name="Cammack, Andrew M MAJ" userId="e80bf4f6-4fcd-44a7-927c-deece83b8b86" providerId="ADAL" clId="{438106E5-7954-43B5-8CF8-4CDFAEFE0A7B}" dt="2021-05-24T14:28:36.716" v="796" actId="1076"/>
          <ac:picMkLst>
            <pc:docMk/>
            <pc:sldMk cId="2628713588" sldId="3529"/>
            <ac:picMk id="4" creationId="{9B76E803-20EA-4656-BD2B-6F12604D711A}"/>
          </ac:picMkLst>
        </pc:picChg>
        <pc:picChg chg="del">
          <ac:chgData name="Cammack, Andrew M MAJ" userId="e80bf4f6-4fcd-44a7-927c-deece83b8b86" providerId="ADAL" clId="{438106E5-7954-43B5-8CF8-4CDFAEFE0A7B}" dt="2021-05-24T13:50:44.424" v="41" actId="478"/>
          <ac:picMkLst>
            <pc:docMk/>
            <pc:sldMk cId="2628713588" sldId="3529"/>
            <ac:picMk id="5" creationId="{FBA981A4-6854-45A0-B593-017D70E16876}"/>
          </ac:picMkLst>
        </pc:picChg>
        <pc:picChg chg="add mod">
          <ac:chgData name="Cammack, Andrew M MAJ" userId="e80bf4f6-4fcd-44a7-927c-deece83b8b86" providerId="ADAL" clId="{438106E5-7954-43B5-8CF8-4CDFAEFE0A7B}" dt="2021-05-24T14:02:04.974" v="363" actId="164"/>
          <ac:picMkLst>
            <pc:docMk/>
            <pc:sldMk cId="2628713588" sldId="3529"/>
            <ac:picMk id="12" creationId="{2519C470-8458-4E78-BDB0-1782714AD1B8}"/>
          </ac:picMkLst>
        </pc:picChg>
        <pc:picChg chg="add mod">
          <ac:chgData name="Cammack, Andrew M MAJ" userId="e80bf4f6-4fcd-44a7-927c-deece83b8b86" providerId="ADAL" clId="{438106E5-7954-43B5-8CF8-4CDFAEFE0A7B}" dt="2021-05-24T14:02:04.974" v="363" actId="164"/>
          <ac:picMkLst>
            <pc:docMk/>
            <pc:sldMk cId="2628713588" sldId="3529"/>
            <ac:picMk id="14" creationId="{7796011A-2482-47E4-87D7-D2B3E1049B74}"/>
          </ac:picMkLst>
        </pc:picChg>
        <pc:picChg chg="add del mod">
          <ac:chgData name="Cammack, Andrew M MAJ" userId="e80bf4f6-4fcd-44a7-927c-deece83b8b86" providerId="ADAL" clId="{438106E5-7954-43B5-8CF8-4CDFAEFE0A7B}" dt="2021-05-24T14:01:08.145" v="307" actId="478"/>
          <ac:picMkLst>
            <pc:docMk/>
            <pc:sldMk cId="2628713588" sldId="3529"/>
            <ac:picMk id="17" creationId="{74FC8167-6763-44A3-9FBC-185E0592B403}"/>
          </ac:picMkLst>
        </pc:picChg>
        <pc:picChg chg="add del mod">
          <ac:chgData name="Cammack, Andrew M MAJ" userId="e80bf4f6-4fcd-44a7-927c-deece83b8b86" providerId="ADAL" clId="{438106E5-7954-43B5-8CF8-4CDFAEFE0A7B}" dt="2021-05-24T14:01:08.145" v="307" actId="478"/>
          <ac:picMkLst>
            <pc:docMk/>
            <pc:sldMk cId="2628713588" sldId="3529"/>
            <ac:picMk id="18" creationId="{EF83AF99-4618-4300-9402-5AF909E313C0}"/>
          </ac:picMkLst>
        </pc:picChg>
        <pc:picChg chg="add del mod">
          <ac:chgData name="Cammack, Andrew M MAJ" userId="e80bf4f6-4fcd-44a7-927c-deece83b8b86" providerId="ADAL" clId="{438106E5-7954-43B5-8CF8-4CDFAEFE0A7B}" dt="2021-05-24T14:01:55.936" v="362" actId="478"/>
          <ac:picMkLst>
            <pc:docMk/>
            <pc:sldMk cId="2628713588" sldId="3529"/>
            <ac:picMk id="20" creationId="{E014BCA6-2C55-495A-939F-A30916439583}"/>
          </ac:picMkLst>
        </pc:picChg>
        <pc:picChg chg="add del mod">
          <ac:chgData name="Cammack, Andrew M MAJ" userId="e80bf4f6-4fcd-44a7-927c-deece83b8b86" providerId="ADAL" clId="{438106E5-7954-43B5-8CF8-4CDFAEFE0A7B}" dt="2021-05-24T14:01:55.936" v="362" actId="478"/>
          <ac:picMkLst>
            <pc:docMk/>
            <pc:sldMk cId="2628713588" sldId="3529"/>
            <ac:picMk id="21" creationId="{F2BEFEA1-CCC9-4886-AC31-4802169FF4E4}"/>
          </ac:picMkLst>
        </pc:picChg>
        <pc:picChg chg="add mod">
          <ac:chgData name="Cammack, Andrew M MAJ" userId="e80bf4f6-4fcd-44a7-927c-deece83b8b86" providerId="ADAL" clId="{438106E5-7954-43B5-8CF8-4CDFAEFE0A7B}" dt="2021-05-24T14:25:39.851" v="784" actId="164"/>
          <ac:picMkLst>
            <pc:docMk/>
            <pc:sldMk cId="2628713588" sldId="3529"/>
            <ac:picMk id="24" creationId="{8409A335-ECD8-49A8-8407-6C17E19BE8F3}"/>
          </ac:picMkLst>
        </pc:picChg>
        <pc:picChg chg="add mod">
          <ac:chgData name="Cammack, Andrew M MAJ" userId="e80bf4f6-4fcd-44a7-927c-deece83b8b86" providerId="ADAL" clId="{438106E5-7954-43B5-8CF8-4CDFAEFE0A7B}" dt="2021-05-24T14:25:39.851" v="784" actId="164"/>
          <ac:picMkLst>
            <pc:docMk/>
            <pc:sldMk cId="2628713588" sldId="3529"/>
            <ac:picMk id="25" creationId="{9D7868B6-2DCE-421F-A614-123230699D37}"/>
          </ac:picMkLst>
        </pc:picChg>
        <pc:picChg chg="mod">
          <ac:chgData name="Cammack, Andrew M MAJ" userId="e80bf4f6-4fcd-44a7-927c-deece83b8b86" providerId="ADAL" clId="{438106E5-7954-43B5-8CF8-4CDFAEFE0A7B}" dt="2021-05-24T14:02:08.757" v="364"/>
          <ac:picMkLst>
            <pc:docMk/>
            <pc:sldMk cId="2628713588" sldId="3529"/>
            <ac:picMk id="29" creationId="{722E1217-B256-49C3-877C-17239C5187F9}"/>
          </ac:picMkLst>
        </pc:picChg>
        <pc:picChg chg="mod">
          <ac:chgData name="Cammack, Andrew M MAJ" userId="e80bf4f6-4fcd-44a7-927c-deece83b8b86" providerId="ADAL" clId="{438106E5-7954-43B5-8CF8-4CDFAEFE0A7B}" dt="2021-05-24T14:02:08.757" v="364"/>
          <ac:picMkLst>
            <pc:docMk/>
            <pc:sldMk cId="2628713588" sldId="3529"/>
            <ac:picMk id="30" creationId="{48106F20-6F59-4435-87AF-BCBC2DD7EE8C}"/>
          </ac:picMkLst>
        </pc:picChg>
        <pc:picChg chg="mod">
          <ac:chgData name="Cammack, Andrew M MAJ" userId="e80bf4f6-4fcd-44a7-927c-deece83b8b86" providerId="ADAL" clId="{438106E5-7954-43B5-8CF8-4CDFAEFE0A7B}" dt="2021-05-24T14:03:37.432" v="444"/>
          <ac:picMkLst>
            <pc:docMk/>
            <pc:sldMk cId="2628713588" sldId="3529"/>
            <ac:picMk id="33" creationId="{D1C1F385-6432-436B-A1FF-1D53CF9278D2}"/>
          </ac:picMkLst>
        </pc:picChg>
        <pc:picChg chg="mod">
          <ac:chgData name="Cammack, Andrew M MAJ" userId="e80bf4f6-4fcd-44a7-927c-deece83b8b86" providerId="ADAL" clId="{438106E5-7954-43B5-8CF8-4CDFAEFE0A7B}" dt="2021-05-24T14:03:37.432" v="444"/>
          <ac:picMkLst>
            <pc:docMk/>
            <pc:sldMk cId="2628713588" sldId="3529"/>
            <ac:picMk id="34" creationId="{542E826E-04C8-4600-B302-A5691FEBE5E3}"/>
          </ac:picMkLst>
        </pc:picChg>
        <pc:picChg chg="mod">
          <ac:chgData name="Cammack, Andrew M MAJ" userId="e80bf4f6-4fcd-44a7-927c-deece83b8b86" providerId="ADAL" clId="{438106E5-7954-43B5-8CF8-4CDFAEFE0A7B}" dt="2021-05-24T14:04:58.808" v="542"/>
          <ac:picMkLst>
            <pc:docMk/>
            <pc:sldMk cId="2628713588" sldId="3529"/>
            <ac:picMk id="37" creationId="{A1F6C104-B027-4573-AB8D-CD0904142F03}"/>
          </ac:picMkLst>
        </pc:picChg>
        <pc:picChg chg="mod">
          <ac:chgData name="Cammack, Andrew M MAJ" userId="e80bf4f6-4fcd-44a7-927c-deece83b8b86" providerId="ADAL" clId="{438106E5-7954-43B5-8CF8-4CDFAEFE0A7B}" dt="2021-05-24T14:04:58.808" v="542"/>
          <ac:picMkLst>
            <pc:docMk/>
            <pc:sldMk cId="2628713588" sldId="3529"/>
            <ac:picMk id="38" creationId="{2AA60E94-6354-46F2-9856-7D403BBB61C1}"/>
          </ac:picMkLst>
        </pc:picChg>
        <pc:picChg chg="mod">
          <ac:chgData name="Cammack, Andrew M MAJ" userId="e80bf4f6-4fcd-44a7-927c-deece83b8b86" providerId="ADAL" clId="{438106E5-7954-43B5-8CF8-4CDFAEFE0A7B}" dt="2021-05-24T14:05:44.047" v="554"/>
          <ac:picMkLst>
            <pc:docMk/>
            <pc:sldMk cId="2628713588" sldId="3529"/>
            <ac:picMk id="41" creationId="{417518D3-343E-4449-AC75-CF7B76783B79}"/>
          </ac:picMkLst>
        </pc:picChg>
        <pc:picChg chg="mod">
          <ac:chgData name="Cammack, Andrew M MAJ" userId="e80bf4f6-4fcd-44a7-927c-deece83b8b86" providerId="ADAL" clId="{438106E5-7954-43B5-8CF8-4CDFAEFE0A7B}" dt="2021-05-24T14:05:44.047" v="554"/>
          <ac:picMkLst>
            <pc:docMk/>
            <pc:sldMk cId="2628713588" sldId="3529"/>
            <ac:picMk id="42" creationId="{37556F8B-6331-4958-8A55-CCCE9628FEC7}"/>
          </ac:picMkLst>
        </pc:picChg>
        <pc:picChg chg="del">
          <ac:chgData name="Cammack, Andrew M MAJ" userId="e80bf4f6-4fcd-44a7-927c-deece83b8b86" providerId="ADAL" clId="{438106E5-7954-43B5-8CF8-4CDFAEFE0A7B}" dt="2021-05-24T16:34:57.333" v="1623" actId="478"/>
          <ac:picMkLst>
            <pc:docMk/>
            <pc:sldMk cId="2628713588" sldId="3529"/>
            <ac:picMk id="43" creationId="{4780F1FB-4759-4D0D-9DA1-313A1B2B58A5}"/>
          </ac:picMkLst>
        </pc:picChg>
        <pc:picChg chg="del">
          <ac:chgData name="Cammack, Andrew M MAJ" userId="e80bf4f6-4fcd-44a7-927c-deece83b8b86" providerId="ADAL" clId="{438106E5-7954-43B5-8CF8-4CDFAEFE0A7B}" dt="2021-05-24T13:50:41.135" v="37" actId="478"/>
          <ac:picMkLst>
            <pc:docMk/>
            <pc:sldMk cId="2628713588" sldId="3529"/>
            <ac:picMk id="1026" creationId="{D5A6FBD5-79F0-4FA7-9620-3CCC13A0BC06}"/>
          </ac:picMkLst>
        </pc:picChg>
      </pc:sldChg>
      <pc:sldChg chg="addSp delSp modSp add mod modClrScheme chgLayout modNotesTx">
        <pc:chgData name="Cammack, Andrew M MAJ" userId="e80bf4f6-4fcd-44a7-927c-deece83b8b86" providerId="ADAL" clId="{438106E5-7954-43B5-8CF8-4CDFAEFE0A7B}" dt="2021-05-25T14:37:40.128" v="4500" actId="14100"/>
        <pc:sldMkLst>
          <pc:docMk/>
          <pc:sldMk cId="255102028" sldId="3530"/>
        </pc:sldMkLst>
        <pc:spChg chg="mod">
          <ac:chgData name="Cammack, Andrew M MAJ" userId="e80bf4f6-4fcd-44a7-927c-deece83b8b86" providerId="ADAL" clId="{438106E5-7954-43B5-8CF8-4CDFAEFE0A7B}" dt="2021-05-24T19:54:48.961" v="4352" actId="20577"/>
          <ac:spMkLst>
            <pc:docMk/>
            <pc:sldMk cId="255102028" sldId="3530"/>
            <ac:spMk id="2" creationId="{F27CAF8E-7263-4BB2-9D0F-BF042B9663F9}"/>
          </ac:spMkLst>
        </pc:spChg>
        <pc:spChg chg="add mod">
          <ac:chgData name="Cammack, Andrew M MAJ" userId="e80bf4f6-4fcd-44a7-927c-deece83b8b86" providerId="ADAL" clId="{438106E5-7954-43B5-8CF8-4CDFAEFE0A7B}" dt="2021-05-25T14:37:40.128" v="4500" actId="14100"/>
          <ac:spMkLst>
            <pc:docMk/>
            <pc:sldMk cId="255102028" sldId="3530"/>
            <ac:spMk id="5" creationId="{7CB436EF-7B5C-4A53-88A0-F5FE7393FDD4}"/>
          </ac:spMkLst>
        </pc:spChg>
        <pc:spChg chg="del mod">
          <ac:chgData name="Cammack, Andrew M MAJ" userId="e80bf4f6-4fcd-44a7-927c-deece83b8b86" providerId="ADAL" clId="{438106E5-7954-43B5-8CF8-4CDFAEFE0A7B}" dt="2021-05-25T14:37:31.346" v="4474" actId="478"/>
          <ac:spMkLst>
            <pc:docMk/>
            <pc:sldMk cId="255102028" sldId="3530"/>
            <ac:spMk id="7" creationId="{7C91D1C3-4C4E-4DFB-96FD-9B849FA998CB}"/>
          </ac:spMkLst>
        </pc:spChg>
        <pc:picChg chg="add mod">
          <ac:chgData name="Cammack, Andrew M MAJ" userId="e80bf4f6-4fcd-44a7-927c-deece83b8b86" providerId="ADAL" clId="{438106E5-7954-43B5-8CF8-4CDFAEFE0A7B}" dt="2021-05-24T19:46:23.289" v="4161" actId="26606"/>
          <ac:picMkLst>
            <pc:docMk/>
            <pc:sldMk cId="255102028" sldId="3530"/>
            <ac:picMk id="4" creationId="{D5349F5B-D586-48B2-A34D-063341D44747}"/>
          </ac:picMkLst>
        </pc:picChg>
      </pc:sldChg>
      <pc:sldChg chg="modSp add mod">
        <pc:chgData name="Cammack, Andrew M MAJ" userId="e80bf4f6-4fcd-44a7-927c-deece83b8b86" providerId="ADAL" clId="{438106E5-7954-43B5-8CF8-4CDFAEFE0A7B}" dt="2021-05-24T14:51:45.997" v="1116" actId="20577"/>
        <pc:sldMkLst>
          <pc:docMk/>
          <pc:sldMk cId="2544124160" sldId="3531"/>
        </pc:sldMkLst>
        <pc:spChg chg="mod">
          <ac:chgData name="Cammack, Andrew M MAJ" userId="e80bf4f6-4fcd-44a7-927c-deece83b8b86" providerId="ADAL" clId="{438106E5-7954-43B5-8CF8-4CDFAEFE0A7B}" dt="2021-05-24T14:51:45.997" v="1116" actId="20577"/>
          <ac:spMkLst>
            <pc:docMk/>
            <pc:sldMk cId="2544124160" sldId="3531"/>
            <ac:spMk id="2" creationId="{F27CAF8E-7263-4BB2-9D0F-BF042B9663F9}"/>
          </ac:spMkLst>
        </pc:spChg>
        <pc:spChg chg="mod">
          <ac:chgData name="Cammack, Andrew M MAJ" userId="e80bf4f6-4fcd-44a7-927c-deece83b8b86" providerId="ADAL" clId="{438106E5-7954-43B5-8CF8-4CDFAEFE0A7B}" dt="2021-05-24T14:50:37.437" v="1033" actId="20577"/>
          <ac:spMkLst>
            <pc:docMk/>
            <pc:sldMk cId="2544124160" sldId="3531"/>
            <ac:spMk id="7" creationId="{7C91D1C3-4C4E-4DFB-96FD-9B849FA998CB}"/>
          </ac:spMkLst>
        </pc:spChg>
      </pc:sldChg>
      <pc:sldChg chg="addSp delSp modSp add mod ord delAnim modShow">
        <pc:chgData name="Cammack, Andrew M MAJ" userId="e80bf4f6-4fcd-44a7-927c-deece83b8b86" providerId="ADAL" clId="{438106E5-7954-43B5-8CF8-4CDFAEFE0A7B}" dt="2021-05-24T19:24:25.225" v="2657"/>
        <pc:sldMkLst>
          <pc:docMk/>
          <pc:sldMk cId="2876536294" sldId="3532"/>
        </pc:sldMkLst>
        <pc:spChg chg="mod">
          <ac:chgData name="Cammack, Andrew M MAJ" userId="e80bf4f6-4fcd-44a7-927c-deece83b8b86" providerId="ADAL" clId="{438106E5-7954-43B5-8CF8-4CDFAEFE0A7B}" dt="2021-05-24T16:35:33.361" v="1651" actId="20577"/>
          <ac:spMkLst>
            <pc:docMk/>
            <pc:sldMk cId="2876536294" sldId="3532"/>
            <ac:spMk id="7" creationId="{7C91D1C3-4C4E-4DFB-96FD-9B849FA998CB}"/>
          </ac:spMkLst>
        </pc:spChg>
        <pc:spChg chg="add mod">
          <ac:chgData name="Cammack, Andrew M MAJ" userId="e80bf4f6-4fcd-44a7-927c-deece83b8b86" providerId="ADAL" clId="{438106E5-7954-43B5-8CF8-4CDFAEFE0A7B}" dt="2021-05-24T16:45:13.238" v="1732" actId="164"/>
          <ac:spMkLst>
            <pc:docMk/>
            <pc:sldMk cId="2876536294" sldId="3532"/>
            <ac:spMk id="9" creationId="{3AEF807A-4DCA-48B6-BB87-A5220D4A2486}"/>
          </ac:spMkLst>
        </pc:spChg>
        <pc:spChg chg="add mod">
          <ac:chgData name="Cammack, Andrew M MAJ" userId="e80bf4f6-4fcd-44a7-927c-deece83b8b86" providerId="ADAL" clId="{438106E5-7954-43B5-8CF8-4CDFAEFE0A7B}" dt="2021-05-24T16:45:13.238" v="1732" actId="164"/>
          <ac:spMkLst>
            <pc:docMk/>
            <pc:sldMk cId="2876536294" sldId="3532"/>
            <ac:spMk id="43" creationId="{F8C6028A-952E-4001-8D8D-4A3CDDE19E48}"/>
          </ac:spMkLst>
        </pc:spChg>
        <pc:spChg chg="add mod">
          <ac:chgData name="Cammack, Andrew M MAJ" userId="e80bf4f6-4fcd-44a7-927c-deece83b8b86" providerId="ADAL" clId="{438106E5-7954-43B5-8CF8-4CDFAEFE0A7B}" dt="2021-05-24T16:45:13.238" v="1732" actId="164"/>
          <ac:spMkLst>
            <pc:docMk/>
            <pc:sldMk cId="2876536294" sldId="3532"/>
            <ac:spMk id="44" creationId="{7C699FD5-9ED8-425A-900B-1F14A8F1B2A9}"/>
          </ac:spMkLst>
        </pc:spChg>
        <pc:spChg chg="add mod">
          <ac:chgData name="Cammack, Andrew M MAJ" userId="e80bf4f6-4fcd-44a7-927c-deece83b8b86" providerId="ADAL" clId="{438106E5-7954-43B5-8CF8-4CDFAEFE0A7B}" dt="2021-05-24T16:45:13.238" v="1732" actId="164"/>
          <ac:spMkLst>
            <pc:docMk/>
            <pc:sldMk cId="2876536294" sldId="3532"/>
            <ac:spMk id="45" creationId="{232E605B-0292-4F4F-A459-4F8BB9046F52}"/>
          </ac:spMkLst>
        </pc:spChg>
        <pc:spChg chg="add mod">
          <ac:chgData name="Cammack, Andrew M MAJ" userId="e80bf4f6-4fcd-44a7-927c-deece83b8b86" providerId="ADAL" clId="{438106E5-7954-43B5-8CF8-4CDFAEFE0A7B}" dt="2021-05-24T16:45:13.238" v="1732" actId="164"/>
          <ac:spMkLst>
            <pc:docMk/>
            <pc:sldMk cId="2876536294" sldId="3532"/>
            <ac:spMk id="46" creationId="{7441F8AF-0BB9-4760-B018-8EA37A346BF5}"/>
          </ac:spMkLst>
        </pc:spChg>
        <pc:spChg chg="add mod">
          <ac:chgData name="Cammack, Andrew M MAJ" userId="e80bf4f6-4fcd-44a7-927c-deece83b8b86" providerId="ADAL" clId="{438106E5-7954-43B5-8CF8-4CDFAEFE0A7B}" dt="2021-05-24T16:45:13.238" v="1732" actId="164"/>
          <ac:spMkLst>
            <pc:docMk/>
            <pc:sldMk cId="2876536294" sldId="3532"/>
            <ac:spMk id="47" creationId="{29DC5B65-AE3C-46A4-B527-61C482840BB7}"/>
          </ac:spMkLst>
        </pc:spChg>
        <pc:spChg chg="add mod">
          <ac:chgData name="Cammack, Andrew M MAJ" userId="e80bf4f6-4fcd-44a7-927c-deece83b8b86" providerId="ADAL" clId="{438106E5-7954-43B5-8CF8-4CDFAEFE0A7B}" dt="2021-05-24T16:45:13.238" v="1732" actId="164"/>
          <ac:spMkLst>
            <pc:docMk/>
            <pc:sldMk cId="2876536294" sldId="3532"/>
            <ac:spMk id="48" creationId="{F395E04C-632C-45D1-9B9E-249BED47917C}"/>
          </ac:spMkLst>
        </pc:spChg>
        <pc:spChg chg="add mod">
          <ac:chgData name="Cammack, Andrew M MAJ" userId="e80bf4f6-4fcd-44a7-927c-deece83b8b86" providerId="ADAL" clId="{438106E5-7954-43B5-8CF8-4CDFAEFE0A7B}" dt="2021-05-24T16:45:13.238" v="1732" actId="164"/>
          <ac:spMkLst>
            <pc:docMk/>
            <pc:sldMk cId="2876536294" sldId="3532"/>
            <ac:spMk id="49" creationId="{25B9468D-5034-4F1E-8BC4-140179558310}"/>
          </ac:spMkLst>
        </pc:spChg>
        <pc:spChg chg="add mod">
          <ac:chgData name="Cammack, Andrew M MAJ" userId="e80bf4f6-4fcd-44a7-927c-deece83b8b86" providerId="ADAL" clId="{438106E5-7954-43B5-8CF8-4CDFAEFE0A7B}" dt="2021-05-24T16:45:13.238" v="1732" actId="164"/>
          <ac:spMkLst>
            <pc:docMk/>
            <pc:sldMk cId="2876536294" sldId="3532"/>
            <ac:spMk id="50" creationId="{E95AB4CE-E5CF-4362-9AC3-95D96ECAA593}"/>
          </ac:spMkLst>
        </pc:spChg>
        <pc:spChg chg="add mod">
          <ac:chgData name="Cammack, Andrew M MAJ" userId="e80bf4f6-4fcd-44a7-927c-deece83b8b86" providerId="ADAL" clId="{438106E5-7954-43B5-8CF8-4CDFAEFE0A7B}" dt="2021-05-24T16:45:13.238" v="1732" actId="164"/>
          <ac:spMkLst>
            <pc:docMk/>
            <pc:sldMk cId="2876536294" sldId="3532"/>
            <ac:spMk id="51" creationId="{31D05F50-AF34-4864-BAB3-A86A24AAF412}"/>
          </ac:spMkLst>
        </pc:spChg>
        <pc:spChg chg="add mod">
          <ac:chgData name="Cammack, Andrew M MAJ" userId="e80bf4f6-4fcd-44a7-927c-deece83b8b86" providerId="ADAL" clId="{438106E5-7954-43B5-8CF8-4CDFAEFE0A7B}" dt="2021-05-24T16:45:13.238" v="1732" actId="164"/>
          <ac:spMkLst>
            <pc:docMk/>
            <pc:sldMk cId="2876536294" sldId="3532"/>
            <ac:spMk id="52" creationId="{8DC596C6-5887-4B5F-B382-24365BC301F8}"/>
          </ac:spMkLst>
        </pc:spChg>
        <pc:spChg chg="add mod">
          <ac:chgData name="Cammack, Andrew M MAJ" userId="e80bf4f6-4fcd-44a7-927c-deece83b8b86" providerId="ADAL" clId="{438106E5-7954-43B5-8CF8-4CDFAEFE0A7B}" dt="2021-05-24T16:50:53.584" v="1915" actId="1076"/>
          <ac:spMkLst>
            <pc:docMk/>
            <pc:sldMk cId="2876536294" sldId="3532"/>
            <ac:spMk id="107" creationId="{60390AD5-94EE-46A5-B562-57DCAE2D3611}"/>
          </ac:spMkLst>
        </pc:spChg>
        <pc:spChg chg="add mod">
          <ac:chgData name="Cammack, Andrew M MAJ" userId="e80bf4f6-4fcd-44a7-927c-deece83b8b86" providerId="ADAL" clId="{438106E5-7954-43B5-8CF8-4CDFAEFE0A7B}" dt="2021-05-24T16:50:53.584" v="1915" actId="1076"/>
          <ac:spMkLst>
            <pc:docMk/>
            <pc:sldMk cId="2876536294" sldId="3532"/>
            <ac:spMk id="108" creationId="{5BF28248-4B66-44C1-911F-4BAB0D1E6290}"/>
          </ac:spMkLst>
        </pc:spChg>
        <pc:spChg chg="add mod">
          <ac:chgData name="Cammack, Andrew M MAJ" userId="e80bf4f6-4fcd-44a7-927c-deece83b8b86" providerId="ADAL" clId="{438106E5-7954-43B5-8CF8-4CDFAEFE0A7B}" dt="2021-05-24T17:07:23.745" v="2177" actId="1076"/>
          <ac:spMkLst>
            <pc:docMk/>
            <pc:sldMk cId="2876536294" sldId="3532"/>
            <ac:spMk id="109" creationId="{AC3CB3C4-1524-4433-9533-55D0CC10D3BF}"/>
          </ac:spMkLst>
        </pc:spChg>
        <pc:spChg chg="add mod">
          <ac:chgData name="Cammack, Andrew M MAJ" userId="e80bf4f6-4fcd-44a7-927c-deece83b8b86" providerId="ADAL" clId="{438106E5-7954-43B5-8CF8-4CDFAEFE0A7B}" dt="2021-05-24T17:07:53.068" v="2181" actId="1076"/>
          <ac:spMkLst>
            <pc:docMk/>
            <pc:sldMk cId="2876536294" sldId="3532"/>
            <ac:spMk id="110" creationId="{0FE1BAB9-1CDB-4BE7-BC06-B5F2F6A18148}"/>
          </ac:spMkLst>
        </pc:spChg>
        <pc:spChg chg="add mod">
          <ac:chgData name="Cammack, Andrew M MAJ" userId="e80bf4f6-4fcd-44a7-927c-deece83b8b86" providerId="ADAL" clId="{438106E5-7954-43B5-8CF8-4CDFAEFE0A7B}" dt="2021-05-24T17:07:53.068" v="2181" actId="1076"/>
          <ac:spMkLst>
            <pc:docMk/>
            <pc:sldMk cId="2876536294" sldId="3532"/>
            <ac:spMk id="111" creationId="{5FBC1574-6610-4B4E-9F39-0BAFC81763BF}"/>
          </ac:spMkLst>
        </pc:spChg>
        <pc:spChg chg="add mod">
          <ac:chgData name="Cammack, Andrew M MAJ" userId="e80bf4f6-4fcd-44a7-927c-deece83b8b86" providerId="ADAL" clId="{438106E5-7954-43B5-8CF8-4CDFAEFE0A7B}" dt="2021-05-24T17:07:53.068" v="2181" actId="1076"/>
          <ac:spMkLst>
            <pc:docMk/>
            <pc:sldMk cId="2876536294" sldId="3532"/>
            <ac:spMk id="112" creationId="{2DE1BCE2-2151-47FC-AE97-B1E6279DB210}"/>
          </ac:spMkLst>
        </pc:spChg>
        <pc:spChg chg="add mod">
          <ac:chgData name="Cammack, Andrew M MAJ" userId="e80bf4f6-4fcd-44a7-927c-deece83b8b86" providerId="ADAL" clId="{438106E5-7954-43B5-8CF8-4CDFAEFE0A7B}" dt="2021-05-24T17:07:53.068" v="2181" actId="1076"/>
          <ac:spMkLst>
            <pc:docMk/>
            <pc:sldMk cId="2876536294" sldId="3532"/>
            <ac:spMk id="113" creationId="{C207C53E-4586-4316-AC87-E31B08971773}"/>
          </ac:spMkLst>
        </pc:spChg>
        <pc:spChg chg="add mod">
          <ac:chgData name="Cammack, Andrew M MAJ" userId="e80bf4f6-4fcd-44a7-927c-deece83b8b86" providerId="ADAL" clId="{438106E5-7954-43B5-8CF8-4CDFAEFE0A7B}" dt="2021-05-24T17:07:53.068" v="2181" actId="1076"/>
          <ac:spMkLst>
            <pc:docMk/>
            <pc:sldMk cId="2876536294" sldId="3532"/>
            <ac:spMk id="114" creationId="{4B755102-B38A-4294-B3DF-F3DDF7B812F6}"/>
          </ac:spMkLst>
        </pc:spChg>
        <pc:spChg chg="add mod">
          <ac:chgData name="Cammack, Andrew M MAJ" userId="e80bf4f6-4fcd-44a7-927c-deece83b8b86" providerId="ADAL" clId="{438106E5-7954-43B5-8CF8-4CDFAEFE0A7B}" dt="2021-05-24T17:07:53.068" v="2181" actId="1076"/>
          <ac:spMkLst>
            <pc:docMk/>
            <pc:sldMk cId="2876536294" sldId="3532"/>
            <ac:spMk id="115" creationId="{9862129D-C996-4D1C-ADBD-09BCED8FAE0B}"/>
          </ac:spMkLst>
        </pc:spChg>
        <pc:spChg chg="add mod">
          <ac:chgData name="Cammack, Andrew M MAJ" userId="e80bf4f6-4fcd-44a7-927c-deece83b8b86" providerId="ADAL" clId="{438106E5-7954-43B5-8CF8-4CDFAEFE0A7B}" dt="2021-05-24T17:07:53.068" v="2181" actId="1076"/>
          <ac:spMkLst>
            <pc:docMk/>
            <pc:sldMk cId="2876536294" sldId="3532"/>
            <ac:spMk id="116" creationId="{D69FFAB5-A7B0-4DC5-89D6-9298C339B74B}"/>
          </ac:spMkLst>
        </pc:spChg>
        <pc:spChg chg="add mod">
          <ac:chgData name="Cammack, Andrew M MAJ" userId="e80bf4f6-4fcd-44a7-927c-deece83b8b86" providerId="ADAL" clId="{438106E5-7954-43B5-8CF8-4CDFAEFE0A7B}" dt="2021-05-24T17:07:53.068" v="2181" actId="1076"/>
          <ac:spMkLst>
            <pc:docMk/>
            <pc:sldMk cId="2876536294" sldId="3532"/>
            <ac:spMk id="117" creationId="{F97D3604-524B-415F-BE34-2C8FC42B9888}"/>
          </ac:spMkLst>
        </pc:spChg>
        <pc:spChg chg="add mod">
          <ac:chgData name="Cammack, Andrew M MAJ" userId="e80bf4f6-4fcd-44a7-927c-deece83b8b86" providerId="ADAL" clId="{438106E5-7954-43B5-8CF8-4CDFAEFE0A7B}" dt="2021-05-24T17:07:53.068" v="2181" actId="1076"/>
          <ac:spMkLst>
            <pc:docMk/>
            <pc:sldMk cId="2876536294" sldId="3532"/>
            <ac:spMk id="118" creationId="{16AAFFAF-06BC-49B8-8307-4FAAA2F445CC}"/>
          </ac:spMkLst>
        </pc:spChg>
        <pc:spChg chg="add mod">
          <ac:chgData name="Cammack, Andrew M MAJ" userId="e80bf4f6-4fcd-44a7-927c-deece83b8b86" providerId="ADAL" clId="{438106E5-7954-43B5-8CF8-4CDFAEFE0A7B}" dt="2021-05-24T17:07:53.068" v="2181" actId="1076"/>
          <ac:spMkLst>
            <pc:docMk/>
            <pc:sldMk cId="2876536294" sldId="3532"/>
            <ac:spMk id="119" creationId="{F04D772E-49F9-455E-BD31-B7B2EFAC0F62}"/>
          </ac:spMkLst>
        </pc:spChg>
        <pc:spChg chg="add mod">
          <ac:chgData name="Cammack, Andrew M MAJ" userId="e80bf4f6-4fcd-44a7-927c-deece83b8b86" providerId="ADAL" clId="{438106E5-7954-43B5-8CF8-4CDFAEFE0A7B}" dt="2021-05-24T17:07:53.068" v="2181" actId="1076"/>
          <ac:spMkLst>
            <pc:docMk/>
            <pc:sldMk cId="2876536294" sldId="3532"/>
            <ac:spMk id="120" creationId="{809525EA-627F-4C7F-9321-F25095B1DC3E}"/>
          </ac:spMkLst>
        </pc:spChg>
        <pc:spChg chg="add mod">
          <ac:chgData name="Cammack, Andrew M MAJ" userId="e80bf4f6-4fcd-44a7-927c-deece83b8b86" providerId="ADAL" clId="{438106E5-7954-43B5-8CF8-4CDFAEFE0A7B}" dt="2021-05-24T17:07:53.068" v="2181" actId="1076"/>
          <ac:spMkLst>
            <pc:docMk/>
            <pc:sldMk cId="2876536294" sldId="3532"/>
            <ac:spMk id="140" creationId="{82A34D53-2F4E-4691-AF90-5B537930865E}"/>
          </ac:spMkLst>
        </pc:spChg>
        <pc:spChg chg="add mod">
          <ac:chgData name="Cammack, Andrew M MAJ" userId="e80bf4f6-4fcd-44a7-927c-deece83b8b86" providerId="ADAL" clId="{438106E5-7954-43B5-8CF8-4CDFAEFE0A7B}" dt="2021-05-24T16:59:04.336" v="2094" actId="1076"/>
          <ac:spMkLst>
            <pc:docMk/>
            <pc:sldMk cId="2876536294" sldId="3532"/>
            <ac:spMk id="158" creationId="{804805D7-C765-4A90-9CBD-92C0742A311C}"/>
          </ac:spMkLst>
        </pc:spChg>
        <pc:spChg chg="add mod">
          <ac:chgData name="Cammack, Andrew M MAJ" userId="e80bf4f6-4fcd-44a7-927c-deece83b8b86" providerId="ADAL" clId="{438106E5-7954-43B5-8CF8-4CDFAEFE0A7B}" dt="2021-05-24T17:07:53.068" v="2181" actId="1076"/>
          <ac:spMkLst>
            <pc:docMk/>
            <pc:sldMk cId="2876536294" sldId="3532"/>
            <ac:spMk id="165" creationId="{2F392A38-93DF-43A4-BF49-656F3944254C}"/>
          </ac:spMkLst>
        </pc:spChg>
        <pc:spChg chg="add mod">
          <ac:chgData name="Cammack, Andrew M MAJ" userId="e80bf4f6-4fcd-44a7-927c-deece83b8b86" providerId="ADAL" clId="{438106E5-7954-43B5-8CF8-4CDFAEFE0A7B}" dt="2021-05-24T17:07:57.332" v="2182" actId="1076"/>
          <ac:spMkLst>
            <pc:docMk/>
            <pc:sldMk cId="2876536294" sldId="3532"/>
            <ac:spMk id="167" creationId="{5428C6E4-23FC-4B22-8046-0D80A5E0AB83}"/>
          </ac:spMkLst>
        </pc:spChg>
        <pc:spChg chg="add mod">
          <ac:chgData name="Cammack, Andrew M MAJ" userId="e80bf4f6-4fcd-44a7-927c-deece83b8b86" providerId="ADAL" clId="{438106E5-7954-43B5-8CF8-4CDFAEFE0A7B}" dt="2021-05-24T17:07:57.332" v="2182" actId="1076"/>
          <ac:spMkLst>
            <pc:docMk/>
            <pc:sldMk cId="2876536294" sldId="3532"/>
            <ac:spMk id="168" creationId="{8187B59B-FB4F-41FB-88E8-A518B5922C4A}"/>
          </ac:spMkLst>
        </pc:spChg>
        <pc:spChg chg="add mod">
          <ac:chgData name="Cammack, Andrew M MAJ" userId="e80bf4f6-4fcd-44a7-927c-deece83b8b86" providerId="ADAL" clId="{438106E5-7954-43B5-8CF8-4CDFAEFE0A7B}" dt="2021-05-24T17:07:57.332" v="2182" actId="1076"/>
          <ac:spMkLst>
            <pc:docMk/>
            <pc:sldMk cId="2876536294" sldId="3532"/>
            <ac:spMk id="169" creationId="{A6CC026E-D71D-442A-995E-CE72E2EC9F39}"/>
          </ac:spMkLst>
        </pc:spChg>
        <pc:spChg chg="add mod">
          <ac:chgData name="Cammack, Andrew M MAJ" userId="e80bf4f6-4fcd-44a7-927c-deece83b8b86" providerId="ADAL" clId="{438106E5-7954-43B5-8CF8-4CDFAEFE0A7B}" dt="2021-05-24T17:07:57.332" v="2182" actId="1076"/>
          <ac:spMkLst>
            <pc:docMk/>
            <pc:sldMk cId="2876536294" sldId="3532"/>
            <ac:spMk id="170" creationId="{4B6F3071-6328-4AFD-8438-87DF0117255E}"/>
          </ac:spMkLst>
        </pc:spChg>
        <pc:spChg chg="add mod">
          <ac:chgData name="Cammack, Andrew M MAJ" userId="e80bf4f6-4fcd-44a7-927c-deece83b8b86" providerId="ADAL" clId="{438106E5-7954-43B5-8CF8-4CDFAEFE0A7B}" dt="2021-05-24T17:07:57.332" v="2182" actId="1076"/>
          <ac:spMkLst>
            <pc:docMk/>
            <pc:sldMk cId="2876536294" sldId="3532"/>
            <ac:spMk id="171" creationId="{9A01D275-B788-4043-8EDB-9C93705FBB50}"/>
          </ac:spMkLst>
        </pc:spChg>
        <pc:spChg chg="add mod">
          <ac:chgData name="Cammack, Andrew M MAJ" userId="e80bf4f6-4fcd-44a7-927c-deece83b8b86" providerId="ADAL" clId="{438106E5-7954-43B5-8CF8-4CDFAEFE0A7B}" dt="2021-05-24T17:07:57.332" v="2182" actId="1076"/>
          <ac:spMkLst>
            <pc:docMk/>
            <pc:sldMk cId="2876536294" sldId="3532"/>
            <ac:spMk id="172" creationId="{ED535215-0414-460D-86BE-4EBE27F22788}"/>
          </ac:spMkLst>
        </pc:spChg>
        <pc:spChg chg="add mod">
          <ac:chgData name="Cammack, Andrew M MAJ" userId="e80bf4f6-4fcd-44a7-927c-deece83b8b86" providerId="ADAL" clId="{438106E5-7954-43B5-8CF8-4CDFAEFE0A7B}" dt="2021-05-24T17:07:57.332" v="2182" actId="1076"/>
          <ac:spMkLst>
            <pc:docMk/>
            <pc:sldMk cId="2876536294" sldId="3532"/>
            <ac:spMk id="173" creationId="{D1CCA1FE-D306-4EBA-91AC-516634862E79}"/>
          </ac:spMkLst>
        </pc:spChg>
        <pc:spChg chg="add mod">
          <ac:chgData name="Cammack, Andrew M MAJ" userId="e80bf4f6-4fcd-44a7-927c-deece83b8b86" providerId="ADAL" clId="{438106E5-7954-43B5-8CF8-4CDFAEFE0A7B}" dt="2021-05-24T17:07:57.332" v="2182" actId="1076"/>
          <ac:spMkLst>
            <pc:docMk/>
            <pc:sldMk cId="2876536294" sldId="3532"/>
            <ac:spMk id="174" creationId="{7FF8FC15-D54C-4239-9485-A788262B9F47}"/>
          </ac:spMkLst>
        </pc:spChg>
        <pc:spChg chg="add mod">
          <ac:chgData name="Cammack, Andrew M MAJ" userId="e80bf4f6-4fcd-44a7-927c-deece83b8b86" providerId="ADAL" clId="{438106E5-7954-43B5-8CF8-4CDFAEFE0A7B}" dt="2021-05-24T17:07:57.332" v="2182" actId="1076"/>
          <ac:spMkLst>
            <pc:docMk/>
            <pc:sldMk cId="2876536294" sldId="3532"/>
            <ac:spMk id="175" creationId="{66A0D6C3-08EA-4272-8D1A-C6AA4498B1DA}"/>
          </ac:spMkLst>
        </pc:spChg>
        <pc:spChg chg="add mod">
          <ac:chgData name="Cammack, Andrew M MAJ" userId="e80bf4f6-4fcd-44a7-927c-deece83b8b86" providerId="ADAL" clId="{438106E5-7954-43B5-8CF8-4CDFAEFE0A7B}" dt="2021-05-24T17:07:57.332" v="2182" actId="1076"/>
          <ac:spMkLst>
            <pc:docMk/>
            <pc:sldMk cId="2876536294" sldId="3532"/>
            <ac:spMk id="176" creationId="{50899ADC-9ADE-4BB5-8EA2-551DF9DF26C1}"/>
          </ac:spMkLst>
        </pc:spChg>
        <pc:spChg chg="add mod">
          <ac:chgData name="Cammack, Andrew M MAJ" userId="e80bf4f6-4fcd-44a7-927c-deece83b8b86" providerId="ADAL" clId="{438106E5-7954-43B5-8CF8-4CDFAEFE0A7B}" dt="2021-05-24T17:07:57.332" v="2182" actId="1076"/>
          <ac:spMkLst>
            <pc:docMk/>
            <pc:sldMk cId="2876536294" sldId="3532"/>
            <ac:spMk id="177" creationId="{92480C5C-742A-4ED3-AA5E-E2D2319DA2AF}"/>
          </ac:spMkLst>
        </pc:spChg>
        <pc:spChg chg="add mod">
          <ac:chgData name="Cammack, Andrew M MAJ" userId="e80bf4f6-4fcd-44a7-927c-deece83b8b86" providerId="ADAL" clId="{438106E5-7954-43B5-8CF8-4CDFAEFE0A7B}" dt="2021-05-24T17:07:57.332" v="2182" actId="1076"/>
          <ac:spMkLst>
            <pc:docMk/>
            <pc:sldMk cId="2876536294" sldId="3532"/>
            <ac:spMk id="191" creationId="{C6CC0FA7-B71B-419C-A3BE-8AFF6D79DE0B}"/>
          </ac:spMkLst>
        </pc:spChg>
        <pc:spChg chg="add mod">
          <ac:chgData name="Cammack, Andrew M MAJ" userId="e80bf4f6-4fcd-44a7-927c-deece83b8b86" providerId="ADAL" clId="{438106E5-7954-43B5-8CF8-4CDFAEFE0A7B}" dt="2021-05-24T17:07:57.332" v="2182" actId="1076"/>
          <ac:spMkLst>
            <pc:docMk/>
            <pc:sldMk cId="2876536294" sldId="3532"/>
            <ac:spMk id="200" creationId="{8215C219-5188-4887-84D3-031830A9BC27}"/>
          </ac:spMkLst>
        </pc:spChg>
        <pc:grpChg chg="del">
          <ac:chgData name="Cammack, Andrew M MAJ" userId="e80bf4f6-4fcd-44a7-927c-deece83b8b86" providerId="ADAL" clId="{438106E5-7954-43B5-8CF8-4CDFAEFE0A7B}" dt="2021-05-24T16:35:12.284" v="1633" actId="478"/>
          <ac:grpSpMkLst>
            <pc:docMk/>
            <pc:sldMk cId="2876536294" sldId="3532"/>
            <ac:grpSpMk id="22" creationId="{789FE48C-079A-4DDE-B62C-BE1314486E84}"/>
          </ac:grpSpMkLst>
        </pc:grpChg>
        <pc:grpChg chg="del">
          <ac:chgData name="Cammack, Andrew M MAJ" userId="e80bf4f6-4fcd-44a7-927c-deece83b8b86" providerId="ADAL" clId="{438106E5-7954-43B5-8CF8-4CDFAEFE0A7B}" dt="2021-05-24T16:35:12.284" v="1633" actId="478"/>
          <ac:grpSpMkLst>
            <pc:docMk/>
            <pc:sldMk cId="2876536294" sldId="3532"/>
            <ac:grpSpMk id="26" creationId="{09800791-777A-43BC-BD44-986C88A80D90}"/>
          </ac:grpSpMkLst>
        </pc:grpChg>
        <pc:grpChg chg="del">
          <ac:chgData name="Cammack, Andrew M MAJ" userId="e80bf4f6-4fcd-44a7-927c-deece83b8b86" providerId="ADAL" clId="{438106E5-7954-43B5-8CF8-4CDFAEFE0A7B}" dt="2021-05-24T16:35:12.284" v="1633" actId="478"/>
          <ac:grpSpMkLst>
            <pc:docMk/>
            <pc:sldMk cId="2876536294" sldId="3532"/>
            <ac:grpSpMk id="27" creationId="{D27EF657-B591-44A6-B4E8-31C9876AF26F}"/>
          </ac:grpSpMkLst>
        </pc:grpChg>
        <pc:grpChg chg="del">
          <ac:chgData name="Cammack, Andrew M MAJ" userId="e80bf4f6-4fcd-44a7-927c-deece83b8b86" providerId="ADAL" clId="{438106E5-7954-43B5-8CF8-4CDFAEFE0A7B}" dt="2021-05-24T16:35:12.284" v="1633" actId="478"/>
          <ac:grpSpMkLst>
            <pc:docMk/>
            <pc:sldMk cId="2876536294" sldId="3532"/>
            <ac:grpSpMk id="31" creationId="{FAE3B3BB-D1EF-4223-9DCB-9E9AE294C16C}"/>
          </ac:grpSpMkLst>
        </pc:grpChg>
        <pc:grpChg chg="del">
          <ac:chgData name="Cammack, Andrew M MAJ" userId="e80bf4f6-4fcd-44a7-927c-deece83b8b86" providerId="ADAL" clId="{438106E5-7954-43B5-8CF8-4CDFAEFE0A7B}" dt="2021-05-24T16:35:12.284" v="1633" actId="478"/>
          <ac:grpSpMkLst>
            <pc:docMk/>
            <pc:sldMk cId="2876536294" sldId="3532"/>
            <ac:grpSpMk id="35" creationId="{9BAB4E74-D5A4-4B3F-98E1-5DE5ED5E8415}"/>
          </ac:grpSpMkLst>
        </pc:grpChg>
        <pc:grpChg chg="del">
          <ac:chgData name="Cammack, Andrew M MAJ" userId="e80bf4f6-4fcd-44a7-927c-deece83b8b86" providerId="ADAL" clId="{438106E5-7954-43B5-8CF8-4CDFAEFE0A7B}" dt="2021-05-24T16:35:12.284" v="1633" actId="478"/>
          <ac:grpSpMkLst>
            <pc:docMk/>
            <pc:sldMk cId="2876536294" sldId="3532"/>
            <ac:grpSpMk id="39" creationId="{725398BF-D56C-4EEE-97AA-99CB5210CFD9}"/>
          </ac:grpSpMkLst>
        </pc:grpChg>
        <pc:grpChg chg="add mod">
          <ac:chgData name="Cammack, Andrew M MAJ" userId="e80bf4f6-4fcd-44a7-927c-deece83b8b86" providerId="ADAL" clId="{438106E5-7954-43B5-8CF8-4CDFAEFE0A7B}" dt="2021-05-24T16:45:13.238" v="1732" actId="164"/>
          <ac:grpSpMkLst>
            <pc:docMk/>
            <pc:sldMk cId="2876536294" sldId="3532"/>
            <ac:grpSpMk id="66" creationId="{182EB8AF-95A0-4432-9CD4-D84DB0C59501}"/>
          </ac:grpSpMkLst>
        </pc:grpChg>
        <pc:picChg chg="add del mod">
          <ac:chgData name="Cammack, Andrew M MAJ" userId="e80bf4f6-4fcd-44a7-927c-deece83b8b86" providerId="ADAL" clId="{438106E5-7954-43B5-8CF8-4CDFAEFE0A7B}" dt="2021-05-24T16:36:13.996" v="1655" actId="478"/>
          <ac:picMkLst>
            <pc:docMk/>
            <pc:sldMk cId="2876536294" sldId="3532"/>
            <ac:picMk id="2" creationId="{AEA26F42-35ED-46CD-9E31-DAE83B3EE260}"/>
          </ac:picMkLst>
        </pc:picChg>
        <pc:picChg chg="add del mod">
          <ac:chgData name="Cammack, Andrew M MAJ" userId="e80bf4f6-4fcd-44a7-927c-deece83b8b86" providerId="ADAL" clId="{438106E5-7954-43B5-8CF8-4CDFAEFE0A7B}" dt="2021-05-24T16:38:31.479" v="1667" actId="478"/>
          <ac:picMkLst>
            <pc:docMk/>
            <pc:sldMk cId="2876536294" sldId="3532"/>
            <ac:picMk id="3" creationId="{453D5A47-DF59-435C-96BA-DEB16F1AC508}"/>
          </ac:picMkLst>
        </pc:picChg>
        <pc:picChg chg="del">
          <ac:chgData name="Cammack, Andrew M MAJ" userId="e80bf4f6-4fcd-44a7-927c-deece83b8b86" providerId="ADAL" clId="{438106E5-7954-43B5-8CF8-4CDFAEFE0A7B}" dt="2021-05-24T16:35:07.266" v="1632" actId="478"/>
          <ac:picMkLst>
            <pc:docMk/>
            <pc:sldMk cId="2876536294" sldId="3532"/>
            <ac:picMk id="4" creationId="{9B76E803-20EA-4656-BD2B-6F12604D711A}"/>
          </ac:picMkLst>
        </pc:picChg>
        <pc:picChg chg="add del mod">
          <ac:chgData name="Cammack, Andrew M MAJ" userId="e80bf4f6-4fcd-44a7-927c-deece83b8b86" providerId="ADAL" clId="{438106E5-7954-43B5-8CF8-4CDFAEFE0A7B}" dt="2021-05-24T16:51:41.548" v="1919" actId="478"/>
          <ac:picMkLst>
            <pc:docMk/>
            <pc:sldMk cId="2876536294" sldId="3532"/>
            <ac:picMk id="5" creationId="{B810E1AE-0494-4786-A057-DA70BFA0F2DC}"/>
          </ac:picMkLst>
        </pc:picChg>
        <pc:picChg chg="add del mod">
          <ac:chgData name="Cammack, Andrew M MAJ" userId="e80bf4f6-4fcd-44a7-927c-deece83b8b86" providerId="ADAL" clId="{438106E5-7954-43B5-8CF8-4CDFAEFE0A7B}" dt="2021-05-24T17:06:59.679" v="2172" actId="478"/>
          <ac:picMkLst>
            <pc:docMk/>
            <pc:sldMk cId="2876536294" sldId="3532"/>
            <ac:picMk id="6" creationId="{544414DB-B4DB-4879-8928-C69A7ED3D163}"/>
          </ac:picMkLst>
        </pc:picChg>
        <pc:picChg chg="add del mod">
          <ac:chgData name="Cammack, Andrew M MAJ" userId="e80bf4f6-4fcd-44a7-927c-deece83b8b86" providerId="ADAL" clId="{438106E5-7954-43B5-8CF8-4CDFAEFE0A7B}" dt="2021-05-24T17:00:43.333" v="2117" actId="478"/>
          <ac:picMkLst>
            <pc:docMk/>
            <pc:sldMk cId="2876536294" sldId="3532"/>
            <ac:picMk id="166" creationId="{F917A895-AE33-48AC-B9C1-59BD8349954F}"/>
          </ac:picMkLst>
        </pc:picChg>
        <pc:cxnChg chg="add del mod">
          <ac:chgData name="Cammack, Andrew M MAJ" userId="e80bf4f6-4fcd-44a7-927c-deece83b8b86" providerId="ADAL" clId="{438106E5-7954-43B5-8CF8-4CDFAEFE0A7B}" dt="2021-05-24T16:45:49.961" v="1743" actId="478"/>
          <ac:cxnSpMkLst>
            <pc:docMk/>
            <pc:sldMk cId="2876536294" sldId="3532"/>
            <ac:cxnSpMk id="11" creationId="{2B09AA56-3D2E-4208-A327-0EECA5907D69}"/>
          </ac:cxnSpMkLst>
        </pc:cxnChg>
        <pc:cxnChg chg="add del mod">
          <ac:chgData name="Cammack, Andrew M MAJ" userId="e80bf4f6-4fcd-44a7-927c-deece83b8b86" providerId="ADAL" clId="{438106E5-7954-43B5-8CF8-4CDFAEFE0A7B}" dt="2021-05-24T16:45:51.932" v="1746" actId="478"/>
          <ac:cxnSpMkLst>
            <pc:docMk/>
            <pc:sldMk cId="2876536294" sldId="3532"/>
            <ac:cxnSpMk id="53" creationId="{BF8E3E7A-74F2-48FA-AF72-2436CC9D14D1}"/>
          </ac:cxnSpMkLst>
        </pc:cxnChg>
        <pc:cxnChg chg="add del mod">
          <ac:chgData name="Cammack, Andrew M MAJ" userId="e80bf4f6-4fcd-44a7-927c-deece83b8b86" providerId="ADAL" clId="{438106E5-7954-43B5-8CF8-4CDFAEFE0A7B}" dt="2021-05-24T16:45:53.844" v="1749" actId="478"/>
          <ac:cxnSpMkLst>
            <pc:docMk/>
            <pc:sldMk cId="2876536294" sldId="3532"/>
            <ac:cxnSpMk id="54" creationId="{ED85DF36-F16E-4689-B515-F461D55EA9DB}"/>
          </ac:cxnSpMkLst>
        </pc:cxnChg>
        <pc:cxnChg chg="add del mod">
          <ac:chgData name="Cammack, Andrew M MAJ" userId="e80bf4f6-4fcd-44a7-927c-deece83b8b86" providerId="ADAL" clId="{438106E5-7954-43B5-8CF8-4CDFAEFE0A7B}" dt="2021-05-24T16:45:54.420" v="1750" actId="478"/>
          <ac:cxnSpMkLst>
            <pc:docMk/>
            <pc:sldMk cId="2876536294" sldId="3532"/>
            <ac:cxnSpMk id="55" creationId="{37E6A0F0-BDE0-4879-9624-C03C9745B5ED}"/>
          </ac:cxnSpMkLst>
        </pc:cxnChg>
        <pc:cxnChg chg="add del mod">
          <ac:chgData name="Cammack, Andrew M MAJ" userId="e80bf4f6-4fcd-44a7-927c-deece83b8b86" providerId="ADAL" clId="{438106E5-7954-43B5-8CF8-4CDFAEFE0A7B}" dt="2021-05-24T16:45:49.347" v="1742" actId="478"/>
          <ac:cxnSpMkLst>
            <pc:docMk/>
            <pc:sldMk cId="2876536294" sldId="3532"/>
            <ac:cxnSpMk id="56" creationId="{19AF88EC-3226-4815-A56B-20994D37CB8B}"/>
          </ac:cxnSpMkLst>
        </pc:cxnChg>
        <pc:cxnChg chg="add del mod">
          <ac:chgData name="Cammack, Andrew M MAJ" userId="e80bf4f6-4fcd-44a7-927c-deece83b8b86" providerId="ADAL" clId="{438106E5-7954-43B5-8CF8-4CDFAEFE0A7B}" dt="2021-05-24T16:44:06.685" v="1721" actId="478"/>
          <ac:cxnSpMkLst>
            <pc:docMk/>
            <pc:sldMk cId="2876536294" sldId="3532"/>
            <ac:cxnSpMk id="58" creationId="{FFA5BF75-A9A5-4A13-A49A-E1895ED7FA28}"/>
          </ac:cxnSpMkLst>
        </pc:cxnChg>
        <pc:cxnChg chg="add del mod">
          <ac:chgData name="Cammack, Andrew M MAJ" userId="e80bf4f6-4fcd-44a7-927c-deece83b8b86" providerId="ADAL" clId="{438106E5-7954-43B5-8CF8-4CDFAEFE0A7B}" dt="2021-05-24T16:45:48.986" v="1741" actId="478"/>
          <ac:cxnSpMkLst>
            <pc:docMk/>
            <pc:sldMk cId="2876536294" sldId="3532"/>
            <ac:cxnSpMk id="61" creationId="{3F44BBAE-53B4-43BF-B529-11FBB5D3B73A}"/>
          </ac:cxnSpMkLst>
        </pc:cxnChg>
        <pc:cxnChg chg="add del mod">
          <ac:chgData name="Cammack, Andrew M MAJ" userId="e80bf4f6-4fcd-44a7-927c-deece83b8b86" providerId="ADAL" clId="{438106E5-7954-43B5-8CF8-4CDFAEFE0A7B}" dt="2021-05-24T16:45:50.780" v="1744" actId="478"/>
          <ac:cxnSpMkLst>
            <pc:docMk/>
            <pc:sldMk cId="2876536294" sldId="3532"/>
            <ac:cxnSpMk id="67" creationId="{B75FC820-FE0B-448A-B302-945745F8B279}"/>
          </ac:cxnSpMkLst>
        </pc:cxnChg>
        <pc:cxnChg chg="add del mod">
          <ac:chgData name="Cammack, Andrew M MAJ" userId="e80bf4f6-4fcd-44a7-927c-deece83b8b86" providerId="ADAL" clId="{438106E5-7954-43B5-8CF8-4CDFAEFE0A7B}" dt="2021-05-24T16:45:51.072" v="1745" actId="478"/>
          <ac:cxnSpMkLst>
            <pc:docMk/>
            <pc:sldMk cId="2876536294" sldId="3532"/>
            <ac:cxnSpMk id="68" creationId="{9CC4B1CC-ACBD-415A-A4AB-EFED068D2949}"/>
          </ac:cxnSpMkLst>
        </pc:cxnChg>
        <pc:cxnChg chg="add del mod">
          <ac:chgData name="Cammack, Andrew M MAJ" userId="e80bf4f6-4fcd-44a7-927c-deece83b8b86" providerId="ADAL" clId="{438106E5-7954-43B5-8CF8-4CDFAEFE0A7B}" dt="2021-05-24T16:45:52.730" v="1747" actId="478"/>
          <ac:cxnSpMkLst>
            <pc:docMk/>
            <pc:sldMk cId="2876536294" sldId="3532"/>
            <ac:cxnSpMk id="69" creationId="{33F5B599-E657-42BA-84D6-29DC74A16638}"/>
          </ac:cxnSpMkLst>
        </pc:cxnChg>
        <pc:cxnChg chg="add del mod">
          <ac:chgData name="Cammack, Andrew M MAJ" userId="e80bf4f6-4fcd-44a7-927c-deece83b8b86" providerId="ADAL" clId="{438106E5-7954-43B5-8CF8-4CDFAEFE0A7B}" dt="2021-05-24T16:45:53.085" v="1748" actId="478"/>
          <ac:cxnSpMkLst>
            <pc:docMk/>
            <pc:sldMk cId="2876536294" sldId="3532"/>
            <ac:cxnSpMk id="70" creationId="{825F483E-714E-4FE9-BC95-2488F83241E2}"/>
          </ac:cxnSpMkLst>
        </pc:cxnChg>
        <pc:cxnChg chg="add del mod">
          <ac:chgData name="Cammack, Andrew M MAJ" userId="e80bf4f6-4fcd-44a7-927c-deece83b8b86" providerId="ADAL" clId="{438106E5-7954-43B5-8CF8-4CDFAEFE0A7B}" dt="2021-05-24T16:45:44.643" v="1740" actId="478"/>
          <ac:cxnSpMkLst>
            <pc:docMk/>
            <pc:sldMk cId="2876536294" sldId="3532"/>
            <ac:cxnSpMk id="71" creationId="{CC39AB58-D664-4126-A9FA-97FD5759498E}"/>
          </ac:cxnSpMkLst>
        </pc:cxnChg>
        <pc:cxnChg chg="add del mod">
          <ac:chgData name="Cammack, Andrew M MAJ" userId="e80bf4f6-4fcd-44a7-927c-deece83b8b86" providerId="ADAL" clId="{438106E5-7954-43B5-8CF8-4CDFAEFE0A7B}" dt="2021-05-24T16:45:43.997" v="1739" actId="478"/>
          <ac:cxnSpMkLst>
            <pc:docMk/>
            <pc:sldMk cId="2876536294" sldId="3532"/>
            <ac:cxnSpMk id="72" creationId="{F4871066-4328-4D7B-9337-0288B36162AF}"/>
          </ac:cxnSpMkLst>
        </pc:cxnChg>
        <pc:cxnChg chg="add mod">
          <ac:chgData name="Cammack, Andrew M MAJ" userId="e80bf4f6-4fcd-44a7-927c-deece83b8b86" providerId="ADAL" clId="{438106E5-7954-43B5-8CF8-4CDFAEFE0A7B}" dt="2021-05-24T16:46:57.730" v="1791" actId="1036"/>
          <ac:cxnSpMkLst>
            <pc:docMk/>
            <pc:sldMk cId="2876536294" sldId="3532"/>
            <ac:cxnSpMk id="74" creationId="{B29CBA0D-0320-4C64-B0A6-E85A3E00E6B9}"/>
          </ac:cxnSpMkLst>
        </pc:cxnChg>
        <pc:cxnChg chg="add mod">
          <ac:chgData name="Cammack, Andrew M MAJ" userId="e80bf4f6-4fcd-44a7-927c-deece83b8b86" providerId="ADAL" clId="{438106E5-7954-43B5-8CF8-4CDFAEFE0A7B}" dt="2021-05-24T16:46:53.693" v="1788" actId="1037"/>
          <ac:cxnSpMkLst>
            <pc:docMk/>
            <pc:sldMk cId="2876536294" sldId="3532"/>
            <ac:cxnSpMk id="75" creationId="{7611F1D4-9A80-4D02-BF6B-E0287A9C78AE}"/>
          </ac:cxnSpMkLst>
        </pc:cxnChg>
        <pc:cxnChg chg="add mod">
          <ac:chgData name="Cammack, Andrew M MAJ" userId="e80bf4f6-4fcd-44a7-927c-deece83b8b86" providerId="ADAL" clId="{438106E5-7954-43B5-8CF8-4CDFAEFE0A7B}" dt="2021-05-24T16:46:49.835" v="1783" actId="1035"/>
          <ac:cxnSpMkLst>
            <pc:docMk/>
            <pc:sldMk cId="2876536294" sldId="3532"/>
            <ac:cxnSpMk id="76" creationId="{6CEC4B9D-1692-4ADA-8F09-0ECE9A72E4D6}"/>
          </ac:cxnSpMkLst>
        </pc:cxnChg>
        <pc:cxnChg chg="add mod">
          <ac:chgData name="Cammack, Andrew M MAJ" userId="e80bf4f6-4fcd-44a7-927c-deece83b8b86" providerId="ADAL" clId="{438106E5-7954-43B5-8CF8-4CDFAEFE0A7B}" dt="2021-05-24T16:46:44.628" v="1774" actId="1038"/>
          <ac:cxnSpMkLst>
            <pc:docMk/>
            <pc:sldMk cId="2876536294" sldId="3532"/>
            <ac:cxnSpMk id="79" creationId="{901AAC56-836F-412E-A43C-2C557EA42F97}"/>
          </ac:cxnSpMkLst>
        </pc:cxnChg>
        <pc:cxnChg chg="add mod">
          <ac:chgData name="Cammack, Andrew M MAJ" userId="e80bf4f6-4fcd-44a7-927c-deece83b8b86" providerId="ADAL" clId="{438106E5-7954-43B5-8CF8-4CDFAEFE0A7B}" dt="2021-05-24T16:47:39.448" v="1803" actId="1037"/>
          <ac:cxnSpMkLst>
            <pc:docMk/>
            <pc:sldMk cId="2876536294" sldId="3532"/>
            <ac:cxnSpMk id="82" creationId="{5F97E30B-61EB-4931-AA18-7D944E4611A6}"/>
          </ac:cxnSpMkLst>
        </pc:cxnChg>
        <pc:cxnChg chg="add mod">
          <ac:chgData name="Cammack, Andrew M MAJ" userId="e80bf4f6-4fcd-44a7-927c-deece83b8b86" providerId="ADAL" clId="{438106E5-7954-43B5-8CF8-4CDFAEFE0A7B}" dt="2021-05-24T16:47:46.861" v="1806" actId="1038"/>
          <ac:cxnSpMkLst>
            <pc:docMk/>
            <pc:sldMk cId="2876536294" sldId="3532"/>
            <ac:cxnSpMk id="86" creationId="{40C2DB74-F18B-4BAA-BE27-129D29F99E05}"/>
          </ac:cxnSpMkLst>
        </pc:cxnChg>
        <pc:cxnChg chg="add mod">
          <ac:chgData name="Cammack, Andrew M MAJ" userId="e80bf4f6-4fcd-44a7-927c-deece83b8b86" providerId="ADAL" clId="{438106E5-7954-43B5-8CF8-4CDFAEFE0A7B}" dt="2021-05-24T16:47:52.172" v="1809" actId="1038"/>
          <ac:cxnSpMkLst>
            <pc:docMk/>
            <pc:sldMk cId="2876536294" sldId="3532"/>
            <ac:cxnSpMk id="87" creationId="{35231D92-22A4-4694-B6CD-483119A80A13}"/>
          </ac:cxnSpMkLst>
        </pc:cxnChg>
        <pc:cxnChg chg="add mod">
          <ac:chgData name="Cammack, Andrew M MAJ" userId="e80bf4f6-4fcd-44a7-927c-deece83b8b86" providerId="ADAL" clId="{438106E5-7954-43B5-8CF8-4CDFAEFE0A7B}" dt="2021-05-24T16:48:06.545" v="1816" actId="1038"/>
          <ac:cxnSpMkLst>
            <pc:docMk/>
            <pc:sldMk cId="2876536294" sldId="3532"/>
            <ac:cxnSpMk id="88" creationId="{2D5175B1-D210-4E7F-BFC7-8F6C19D7B369}"/>
          </ac:cxnSpMkLst>
        </pc:cxnChg>
        <pc:cxnChg chg="add mod">
          <ac:chgData name="Cammack, Andrew M MAJ" userId="e80bf4f6-4fcd-44a7-927c-deece83b8b86" providerId="ADAL" clId="{438106E5-7954-43B5-8CF8-4CDFAEFE0A7B}" dt="2021-05-24T16:48:15.078" v="1825" actId="1035"/>
          <ac:cxnSpMkLst>
            <pc:docMk/>
            <pc:sldMk cId="2876536294" sldId="3532"/>
            <ac:cxnSpMk id="92" creationId="{84D83D73-B3EF-4AD0-9AC1-D731363A3826}"/>
          </ac:cxnSpMkLst>
        </pc:cxnChg>
        <pc:cxnChg chg="add mod">
          <ac:chgData name="Cammack, Andrew M MAJ" userId="e80bf4f6-4fcd-44a7-927c-deece83b8b86" providerId="ADAL" clId="{438106E5-7954-43B5-8CF8-4CDFAEFE0A7B}" dt="2021-05-24T16:48:23.910" v="1841" actId="1035"/>
          <ac:cxnSpMkLst>
            <pc:docMk/>
            <pc:sldMk cId="2876536294" sldId="3532"/>
            <ac:cxnSpMk id="93" creationId="{7BC9C08C-EE53-4035-99A1-94D664C4E6B1}"/>
          </ac:cxnSpMkLst>
        </pc:cxnChg>
        <pc:cxnChg chg="add mod">
          <ac:chgData name="Cammack, Andrew M MAJ" userId="e80bf4f6-4fcd-44a7-927c-deece83b8b86" providerId="ADAL" clId="{438106E5-7954-43B5-8CF8-4CDFAEFE0A7B}" dt="2021-05-24T16:48:34.792" v="1845" actId="14100"/>
          <ac:cxnSpMkLst>
            <pc:docMk/>
            <pc:sldMk cId="2876536294" sldId="3532"/>
            <ac:cxnSpMk id="94" creationId="{4BB9F7F1-B1E0-427A-B7DA-385DD658FF9A}"/>
          </ac:cxnSpMkLst>
        </pc:cxnChg>
        <pc:cxnChg chg="add mod">
          <ac:chgData name="Cammack, Andrew M MAJ" userId="e80bf4f6-4fcd-44a7-927c-deece83b8b86" providerId="ADAL" clId="{438106E5-7954-43B5-8CF8-4CDFAEFE0A7B}" dt="2021-05-24T16:48:40.224" v="1847" actId="1076"/>
          <ac:cxnSpMkLst>
            <pc:docMk/>
            <pc:sldMk cId="2876536294" sldId="3532"/>
            <ac:cxnSpMk id="97" creationId="{27951081-BDA7-45EC-A464-FC6C02F352C4}"/>
          </ac:cxnSpMkLst>
        </pc:cxnChg>
        <pc:cxnChg chg="add mod">
          <ac:chgData name="Cammack, Andrew M MAJ" userId="e80bf4f6-4fcd-44a7-927c-deece83b8b86" providerId="ADAL" clId="{438106E5-7954-43B5-8CF8-4CDFAEFE0A7B}" dt="2021-05-24T16:48:44.016" v="1849" actId="1076"/>
          <ac:cxnSpMkLst>
            <pc:docMk/>
            <pc:sldMk cId="2876536294" sldId="3532"/>
            <ac:cxnSpMk id="98" creationId="{6D86AD6B-A871-4D30-B2E8-42E2B7D21FD7}"/>
          </ac:cxnSpMkLst>
        </pc:cxnChg>
        <pc:cxnChg chg="add mod">
          <ac:chgData name="Cammack, Andrew M MAJ" userId="e80bf4f6-4fcd-44a7-927c-deece83b8b86" providerId="ADAL" clId="{438106E5-7954-43B5-8CF8-4CDFAEFE0A7B}" dt="2021-05-24T16:48:46.969" v="1851" actId="1076"/>
          <ac:cxnSpMkLst>
            <pc:docMk/>
            <pc:sldMk cId="2876536294" sldId="3532"/>
            <ac:cxnSpMk id="99" creationId="{344A1ED1-5891-4124-B292-022CB94A2DDB}"/>
          </ac:cxnSpMkLst>
        </pc:cxnChg>
        <pc:cxnChg chg="add mod">
          <ac:chgData name="Cammack, Andrew M MAJ" userId="e80bf4f6-4fcd-44a7-927c-deece83b8b86" providerId="ADAL" clId="{438106E5-7954-43B5-8CF8-4CDFAEFE0A7B}" dt="2021-05-24T16:48:52.264" v="1853" actId="1076"/>
          <ac:cxnSpMkLst>
            <pc:docMk/>
            <pc:sldMk cId="2876536294" sldId="3532"/>
            <ac:cxnSpMk id="100" creationId="{DDA9743B-291B-41D1-9ACA-B80EB7877C99}"/>
          </ac:cxnSpMkLst>
        </pc:cxnChg>
        <pc:cxnChg chg="add mod">
          <ac:chgData name="Cammack, Andrew M MAJ" userId="e80bf4f6-4fcd-44a7-927c-deece83b8b86" providerId="ADAL" clId="{438106E5-7954-43B5-8CF8-4CDFAEFE0A7B}" dt="2021-05-24T16:48:55.952" v="1855" actId="1076"/>
          <ac:cxnSpMkLst>
            <pc:docMk/>
            <pc:sldMk cId="2876536294" sldId="3532"/>
            <ac:cxnSpMk id="101" creationId="{DBFD08AE-3E90-468C-8650-FA4F7F811B98}"/>
          </ac:cxnSpMkLst>
        </pc:cxnChg>
        <pc:cxnChg chg="add mod">
          <ac:chgData name="Cammack, Andrew M MAJ" userId="e80bf4f6-4fcd-44a7-927c-deece83b8b86" providerId="ADAL" clId="{438106E5-7954-43B5-8CF8-4CDFAEFE0A7B}" dt="2021-05-24T16:49:25.504" v="1859" actId="1076"/>
          <ac:cxnSpMkLst>
            <pc:docMk/>
            <pc:sldMk cId="2876536294" sldId="3532"/>
            <ac:cxnSpMk id="102" creationId="{6D34F5EC-2C3B-4B72-A361-AFA25697F116}"/>
          </ac:cxnSpMkLst>
        </pc:cxnChg>
        <pc:cxnChg chg="add mod">
          <ac:chgData name="Cammack, Andrew M MAJ" userId="e80bf4f6-4fcd-44a7-927c-deece83b8b86" providerId="ADAL" clId="{438106E5-7954-43B5-8CF8-4CDFAEFE0A7B}" dt="2021-05-24T16:49:29" v="1861" actId="1076"/>
          <ac:cxnSpMkLst>
            <pc:docMk/>
            <pc:sldMk cId="2876536294" sldId="3532"/>
            <ac:cxnSpMk id="103" creationId="{95C3AF92-05C8-4685-8B5F-A777CB639600}"/>
          </ac:cxnSpMkLst>
        </pc:cxnChg>
        <pc:cxnChg chg="add mod">
          <ac:chgData name="Cammack, Andrew M MAJ" userId="e80bf4f6-4fcd-44a7-927c-deece83b8b86" providerId="ADAL" clId="{438106E5-7954-43B5-8CF8-4CDFAEFE0A7B}" dt="2021-05-24T16:49:35.358" v="1865" actId="1038"/>
          <ac:cxnSpMkLst>
            <pc:docMk/>
            <pc:sldMk cId="2876536294" sldId="3532"/>
            <ac:cxnSpMk id="104" creationId="{600AC9C4-0C0B-47F0-A6A6-1D447778C1E3}"/>
          </ac:cxnSpMkLst>
        </pc:cxnChg>
        <pc:cxnChg chg="add mod">
          <ac:chgData name="Cammack, Andrew M MAJ" userId="e80bf4f6-4fcd-44a7-927c-deece83b8b86" providerId="ADAL" clId="{438106E5-7954-43B5-8CF8-4CDFAEFE0A7B}" dt="2021-05-24T16:50:53.584" v="1915" actId="1076"/>
          <ac:cxnSpMkLst>
            <pc:docMk/>
            <pc:sldMk cId="2876536294" sldId="3532"/>
            <ac:cxnSpMk id="105" creationId="{61080273-BE79-4671-9605-213A47BCC1BD}"/>
          </ac:cxnSpMkLst>
        </pc:cxnChg>
        <pc:cxnChg chg="add mod">
          <ac:chgData name="Cammack, Andrew M MAJ" userId="e80bf4f6-4fcd-44a7-927c-deece83b8b86" providerId="ADAL" clId="{438106E5-7954-43B5-8CF8-4CDFAEFE0A7B}" dt="2021-05-24T16:50:53.584" v="1915" actId="1076"/>
          <ac:cxnSpMkLst>
            <pc:docMk/>
            <pc:sldMk cId="2876536294" sldId="3532"/>
            <ac:cxnSpMk id="106" creationId="{F5F45931-80C2-4DDC-8049-CF2469BA5E21}"/>
          </ac:cxnSpMkLst>
        </pc:cxnChg>
        <pc:cxnChg chg="add mod">
          <ac:chgData name="Cammack, Andrew M MAJ" userId="e80bf4f6-4fcd-44a7-927c-deece83b8b86" providerId="ADAL" clId="{438106E5-7954-43B5-8CF8-4CDFAEFE0A7B}" dt="2021-05-24T17:07:53.068" v="2181" actId="1076"/>
          <ac:cxnSpMkLst>
            <pc:docMk/>
            <pc:sldMk cId="2876536294" sldId="3532"/>
            <ac:cxnSpMk id="121" creationId="{94761ACF-948C-4A7B-AF99-C2E61F9FE747}"/>
          </ac:cxnSpMkLst>
        </pc:cxnChg>
        <pc:cxnChg chg="add mod">
          <ac:chgData name="Cammack, Andrew M MAJ" userId="e80bf4f6-4fcd-44a7-927c-deece83b8b86" providerId="ADAL" clId="{438106E5-7954-43B5-8CF8-4CDFAEFE0A7B}" dt="2021-05-24T17:07:53.068" v="2181" actId="1076"/>
          <ac:cxnSpMkLst>
            <pc:docMk/>
            <pc:sldMk cId="2876536294" sldId="3532"/>
            <ac:cxnSpMk id="122" creationId="{011ADDFB-D04A-4D6C-84D0-F009A2CA385D}"/>
          </ac:cxnSpMkLst>
        </pc:cxnChg>
        <pc:cxnChg chg="add mod">
          <ac:chgData name="Cammack, Andrew M MAJ" userId="e80bf4f6-4fcd-44a7-927c-deece83b8b86" providerId="ADAL" clId="{438106E5-7954-43B5-8CF8-4CDFAEFE0A7B}" dt="2021-05-24T17:07:53.068" v="2181" actId="1076"/>
          <ac:cxnSpMkLst>
            <pc:docMk/>
            <pc:sldMk cId="2876536294" sldId="3532"/>
            <ac:cxnSpMk id="123" creationId="{DC8984B1-ED90-401E-AC47-D5372E1ABD76}"/>
          </ac:cxnSpMkLst>
        </pc:cxnChg>
        <pc:cxnChg chg="add del mod">
          <ac:chgData name="Cammack, Andrew M MAJ" userId="e80bf4f6-4fcd-44a7-927c-deece83b8b86" providerId="ADAL" clId="{438106E5-7954-43B5-8CF8-4CDFAEFE0A7B}" dt="2021-05-24T16:57:21.570" v="2016" actId="478"/>
          <ac:cxnSpMkLst>
            <pc:docMk/>
            <pc:sldMk cId="2876536294" sldId="3532"/>
            <ac:cxnSpMk id="124" creationId="{8914DF42-6AE5-41D5-9A94-EFEDC2FA38CE}"/>
          </ac:cxnSpMkLst>
        </pc:cxnChg>
        <pc:cxnChg chg="add mod">
          <ac:chgData name="Cammack, Andrew M MAJ" userId="e80bf4f6-4fcd-44a7-927c-deece83b8b86" providerId="ADAL" clId="{438106E5-7954-43B5-8CF8-4CDFAEFE0A7B}" dt="2021-05-24T17:07:53.068" v="2181" actId="1076"/>
          <ac:cxnSpMkLst>
            <pc:docMk/>
            <pc:sldMk cId="2876536294" sldId="3532"/>
            <ac:cxnSpMk id="125" creationId="{4B6112AD-0052-40CE-B426-F51669013205}"/>
          </ac:cxnSpMkLst>
        </pc:cxnChg>
        <pc:cxnChg chg="add del mod">
          <ac:chgData name="Cammack, Andrew M MAJ" userId="e80bf4f6-4fcd-44a7-927c-deece83b8b86" providerId="ADAL" clId="{438106E5-7954-43B5-8CF8-4CDFAEFE0A7B}" dt="2021-05-24T16:57:53.464" v="2024" actId="478"/>
          <ac:cxnSpMkLst>
            <pc:docMk/>
            <pc:sldMk cId="2876536294" sldId="3532"/>
            <ac:cxnSpMk id="126" creationId="{43F0BC5B-3A19-4D56-87F0-88BFF3C0B937}"/>
          </ac:cxnSpMkLst>
        </pc:cxnChg>
        <pc:cxnChg chg="add mod">
          <ac:chgData name="Cammack, Andrew M MAJ" userId="e80bf4f6-4fcd-44a7-927c-deece83b8b86" providerId="ADAL" clId="{438106E5-7954-43B5-8CF8-4CDFAEFE0A7B}" dt="2021-05-24T17:07:53.068" v="2181" actId="1076"/>
          <ac:cxnSpMkLst>
            <pc:docMk/>
            <pc:sldMk cId="2876536294" sldId="3532"/>
            <ac:cxnSpMk id="127" creationId="{CB55274A-1025-4B10-B6B8-B195FC906F7B}"/>
          </ac:cxnSpMkLst>
        </pc:cxnChg>
        <pc:cxnChg chg="add del mod">
          <ac:chgData name="Cammack, Andrew M MAJ" userId="e80bf4f6-4fcd-44a7-927c-deece83b8b86" providerId="ADAL" clId="{438106E5-7954-43B5-8CF8-4CDFAEFE0A7B}" dt="2021-05-24T16:58:04.377" v="2027" actId="478"/>
          <ac:cxnSpMkLst>
            <pc:docMk/>
            <pc:sldMk cId="2876536294" sldId="3532"/>
            <ac:cxnSpMk id="128" creationId="{67DC8BEE-06C9-41A6-ADAC-317751BC4088}"/>
          </ac:cxnSpMkLst>
        </pc:cxnChg>
        <pc:cxnChg chg="add del mod">
          <ac:chgData name="Cammack, Andrew M MAJ" userId="e80bf4f6-4fcd-44a7-927c-deece83b8b86" providerId="ADAL" clId="{438106E5-7954-43B5-8CF8-4CDFAEFE0A7B}" dt="2021-05-24T16:59:17.242" v="2095" actId="478"/>
          <ac:cxnSpMkLst>
            <pc:docMk/>
            <pc:sldMk cId="2876536294" sldId="3532"/>
            <ac:cxnSpMk id="129" creationId="{CCC3E575-E56D-4C42-B4BE-FB38552D20ED}"/>
          </ac:cxnSpMkLst>
        </pc:cxnChg>
        <pc:cxnChg chg="add mod">
          <ac:chgData name="Cammack, Andrew M MAJ" userId="e80bf4f6-4fcd-44a7-927c-deece83b8b86" providerId="ADAL" clId="{438106E5-7954-43B5-8CF8-4CDFAEFE0A7B}" dt="2021-05-24T17:07:53.068" v="2181" actId="1076"/>
          <ac:cxnSpMkLst>
            <pc:docMk/>
            <pc:sldMk cId="2876536294" sldId="3532"/>
            <ac:cxnSpMk id="130" creationId="{C6BBCCD1-13BE-41B1-A6F0-F1B1866DF0EC}"/>
          </ac:cxnSpMkLst>
        </pc:cxnChg>
        <pc:cxnChg chg="add mod">
          <ac:chgData name="Cammack, Andrew M MAJ" userId="e80bf4f6-4fcd-44a7-927c-deece83b8b86" providerId="ADAL" clId="{438106E5-7954-43B5-8CF8-4CDFAEFE0A7B}" dt="2021-05-24T17:07:53.068" v="2181" actId="1076"/>
          <ac:cxnSpMkLst>
            <pc:docMk/>
            <pc:sldMk cId="2876536294" sldId="3532"/>
            <ac:cxnSpMk id="131" creationId="{EF451587-9D87-4460-B975-E40E5F9DCCC2}"/>
          </ac:cxnSpMkLst>
        </pc:cxnChg>
        <pc:cxnChg chg="add mod">
          <ac:chgData name="Cammack, Andrew M MAJ" userId="e80bf4f6-4fcd-44a7-927c-deece83b8b86" providerId="ADAL" clId="{438106E5-7954-43B5-8CF8-4CDFAEFE0A7B}" dt="2021-05-24T17:07:53.068" v="2181" actId="1076"/>
          <ac:cxnSpMkLst>
            <pc:docMk/>
            <pc:sldMk cId="2876536294" sldId="3532"/>
            <ac:cxnSpMk id="132" creationId="{53D0D51D-8558-4158-A3C7-A32BD84DDA3F}"/>
          </ac:cxnSpMkLst>
        </pc:cxnChg>
        <pc:cxnChg chg="add mod">
          <ac:chgData name="Cammack, Andrew M MAJ" userId="e80bf4f6-4fcd-44a7-927c-deece83b8b86" providerId="ADAL" clId="{438106E5-7954-43B5-8CF8-4CDFAEFE0A7B}" dt="2021-05-24T17:07:53.068" v="2181" actId="1076"/>
          <ac:cxnSpMkLst>
            <pc:docMk/>
            <pc:sldMk cId="2876536294" sldId="3532"/>
            <ac:cxnSpMk id="133" creationId="{7E98D1B0-E07E-46BF-9EE1-7BA04A9010C6}"/>
          </ac:cxnSpMkLst>
        </pc:cxnChg>
        <pc:cxnChg chg="add mod">
          <ac:chgData name="Cammack, Andrew M MAJ" userId="e80bf4f6-4fcd-44a7-927c-deece83b8b86" providerId="ADAL" clId="{438106E5-7954-43B5-8CF8-4CDFAEFE0A7B}" dt="2021-05-24T17:07:53.068" v="2181" actId="1076"/>
          <ac:cxnSpMkLst>
            <pc:docMk/>
            <pc:sldMk cId="2876536294" sldId="3532"/>
            <ac:cxnSpMk id="134" creationId="{7DF2CEE0-3F2E-4483-BF9C-21E2C83C6FAE}"/>
          </ac:cxnSpMkLst>
        </pc:cxnChg>
        <pc:cxnChg chg="add del mod">
          <ac:chgData name="Cammack, Andrew M MAJ" userId="e80bf4f6-4fcd-44a7-927c-deece83b8b86" providerId="ADAL" clId="{438106E5-7954-43B5-8CF8-4CDFAEFE0A7B}" dt="2021-05-24T16:56:40.080" v="2003" actId="478"/>
          <ac:cxnSpMkLst>
            <pc:docMk/>
            <pc:sldMk cId="2876536294" sldId="3532"/>
            <ac:cxnSpMk id="135" creationId="{59B5B58B-1E4F-49CB-AAF6-50B904347780}"/>
          </ac:cxnSpMkLst>
        </pc:cxnChg>
        <pc:cxnChg chg="add del mod">
          <ac:chgData name="Cammack, Andrew M MAJ" userId="e80bf4f6-4fcd-44a7-927c-deece83b8b86" providerId="ADAL" clId="{438106E5-7954-43B5-8CF8-4CDFAEFE0A7B}" dt="2021-05-24T16:56:41.241" v="2004" actId="478"/>
          <ac:cxnSpMkLst>
            <pc:docMk/>
            <pc:sldMk cId="2876536294" sldId="3532"/>
            <ac:cxnSpMk id="136" creationId="{AA97CD1B-34B6-4306-91B2-C028D49CF24F}"/>
          </ac:cxnSpMkLst>
        </pc:cxnChg>
        <pc:cxnChg chg="add mod">
          <ac:chgData name="Cammack, Andrew M MAJ" userId="e80bf4f6-4fcd-44a7-927c-deece83b8b86" providerId="ADAL" clId="{438106E5-7954-43B5-8CF8-4CDFAEFE0A7B}" dt="2021-05-24T17:07:53.068" v="2181" actId="1076"/>
          <ac:cxnSpMkLst>
            <pc:docMk/>
            <pc:sldMk cId="2876536294" sldId="3532"/>
            <ac:cxnSpMk id="137" creationId="{05E2072E-B485-4319-9E54-18260DA52C94}"/>
          </ac:cxnSpMkLst>
        </pc:cxnChg>
        <pc:cxnChg chg="add mod">
          <ac:chgData name="Cammack, Andrew M MAJ" userId="e80bf4f6-4fcd-44a7-927c-deece83b8b86" providerId="ADAL" clId="{438106E5-7954-43B5-8CF8-4CDFAEFE0A7B}" dt="2021-05-24T17:07:53.068" v="2181" actId="1076"/>
          <ac:cxnSpMkLst>
            <pc:docMk/>
            <pc:sldMk cId="2876536294" sldId="3532"/>
            <ac:cxnSpMk id="138" creationId="{1AA2575D-C4F6-4E10-95D9-2AA56CD7D2CF}"/>
          </ac:cxnSpMkLst>
        </pc:cxnChg>
        <pc:cxnChg chg="add mod">
          <ac:chgData name="Cammack, Andrew M MAJ" userId="e80bf4f6-4fcd-44a7-927c-deece83b8b86" providerId="ADAL" clId="{438106E5-7954-43B5-8CF8-4CDFAEFE0A7B}" dt="2021-05-24T17:07:53.068" v="2181" actId="1076"/>
          <ac:cxnSpMkLst>
            <pc:docMk/>
            <pc:sldMk cId="2876536294" sldId="3532"/>
            <ac:cxnSpMk id="139" creationId="{A9065BAA-8F24-4B48-B4E3-AB551D23F1FA}"/>
          </ac:cxnSpMkLst>
        </pc:cxnChg>
        <pc:cxnChg chg="add mod">
          <ac:chgData name="Cammack, Andrew M MAJ" userId="e80bf4f6-4fcd-44a7-927c-deece83b8b86" providerId="ADAL" clId="{438106E5-7954-43B5-8CF8-4CDFAEFE0A7B}" dt="2021-05-24T17:07:53.068" v="2181" actId="1076"/>
          <ac:cxnSpMkLst>
            <pc:docMk/>
            <pc:sldMk cId="2876536294" sldId="3532"/>
            <ac:cxnSpMk id="141" creationId="{003AE664-A261-4C15-9A27-8A9BDB2D372B}"/>
          </ac:cxnSpMkLst>
        </pc:cxnChg>
        <pc:cxnChg chg="add mod">
          <ac:chgData name="Cammack, Andrew M MAJ" userId="e80bf4f6-4fcd-44a7-927c-deece83b8b86" providerId="ADAL" clId="{438106E5-7954-43B5-8CF8-4CDFAEFE0A7B}" dt="2021-05-24T17:07:53.068" v="2181" actId="1076"/>
          <ac:cxnSpMkLst>
            <pc:docMk/>
            <pc:sldMk cId="2876536294" sldId="3532"/>
            <ac:cxnSpMk id="142" creationId="{C306D0FB-4B5E-4AC1-A75B-4467E302DF85}"/>
          </ac:cxnSpMkLst>
        </pc:cxnChg>
        <pc:cxnChg chg="add mod">
          <ac:chgData name="Cammack, Andrew M MAJ" userId="e80bf4f6-4fcd-44a7-927c-deece83b8b86" providerId="ADAL" clId="{438106E5-7954-43B5-8CF8-4CDFAEFE0A7B}" dt="2021-05-24T17:07:53.068" v="2181" actId="1076"/>
          <ac:cxnSpMkLst>
            <pc:docMk/>
            <pc:sldMk cId="2876536294" sldId="3532"/>
            <ac:cxnSpMk id="143" creationId="{55304C32-A719-4E0B-B41E-4FB4CF42FC7F}"/>
          </ac:cxnSpMkLst>
        </pc:cxnChg>
        <pc:cxnChg chg="add mod">
          <ac:chgData name="Cammack, Andrew M MAJ" userId="e80bf4f6-4fcd-44a7-927c-deece83b8b86" providerId="ADAL" clId="{438106E5-7954-43B5-8CF8-4CDFAEFE0A7B}" dt="2021-05-24T17:07:53.068" v="2181" actId="1076"/>
          <ac:cxnSpMkLst>
            <pc:docMk/>
            <pc:sldMk cId="2876536294" sldId="3532"/>
            <ac:cxnSpMk id="145" creationId="{A3B668A0-9B3E-4EC0-A67D-00B86E711F9B}"/>
          </ac:cxnSpMkLst>
        </pc:cxnChg>
        <pc:cxnChg chg="add mod">
          <ac:chgData name="Cammack, Andrew M MAJ" userId="e80bf4f6-4fcd-44a7-927c-deece83b8b86" providerId="ADAL" clId="{438106E5-7954-43B5-8CF8-4CDFAEFE0A7B}" dt="2021-05-24T17:07:53.068" v="2181" actId="1076"/>
          <ac:cxnSpMkLst>
            <pc:docMk/>
            <pc:sldMk cId="2876536294" sldId="3532"/>
            <ac:cxnSpMk id="150" creationId="{60C7D4AF-803D-4BAE-AE0E-7178956B81C3}"/>
          </ac:cxnSpMkLst>
        </pc:cxnChg>
        <pc:cxnChg chg="add mod">
          <ac:chgData name="Cammack, Andrew M MAJ" userId="e80bf4f6-4fcd-44a7-927c-deece83b8b86" providerId="ADAL" clId="{438106E5-7954-43B5-8CF8-4CDFAEFE0A7B}" dt="2021-05-24T17:07:53.068" v="2181" actId="1076"/>
          <ac:cxnSpMkLst>
            <pc:docMk/>
            <pc:sldMk cId="2876536294" sldId="3532"/>
            <ac:cxnSpMk id="153" creationId="{66BBB05E-1FA8-4E26-A5D8-51FE33E9383C}"/>
          </ac:cxnSpMkLst>
        </pc:cxnChg>
        <pc:cxnChg chg="add mod">
          <ac:chgData name="Cammack, Andrew M MAJ" userId="e80bf4f6-4fcd-44a7-927c-deece83b8b86" providerId="ADAL" clId="{438106E5-7954-43B5-8CF8-4CDFAEFE0A7B}" dt="2021-05-24T17:07:53.068" v="2181" actId="1076"/>
          <ac:cxnSpMkLst>
            <pc:docMk/>
            <pc:sldMk cId="2876536294" sldId="3532"/>
            <ac:cxnSpMk id="154" creationId="{0192483A-6CC6-4394-9BAE-DA9E18F8C0D1}"/>
          </ac:cxnSpMkLst>
        </pc:cxnChg>
        <pc:cxnChg chg="add mod">
          <ac:chgData name="Cammack, Andrew M MAJ" userId="e80bf4f6-4fcd-44a7-927c-deece83b8b86" providerId="ADAL" clId="{438106E5-7954-43B5-8CF8-4CDFAEFE0A7B}" dt="2021-05-24T16:58:44.632" v="2052" actId="14100"/>
          <ac:cxnSpMkLst>
            <pc:docMk/>
            <pc:sldMk cId="2876536294" sldId="3532"/>
            <ac:cxnSpMk id="155" creationId="{1654FB5F-31FE-4F2A-BAE7-0673E87F2B50}"/>
          </ac:cxnSpMkLst>
        </pc:cxnChg>
        <pc:cxnChg chg="add mod">
          <ac:chgData name="Cammack, Andrew M MAJ" userId="e80bf4f6-4fcd-44a7-927c-deece83b8b86" providerId="ADAL" clId="{438106E5-7954-43B5-8CF8-4CDFAEFE0A7B}" dt="2021-05-24T17:07:53.068" v="2181" actId="1076"/>
          <ac:cxnSpMkLst>
            <pc:docMk/>
            <pc:sldMk cId="2876536294" sldId="3532"/>
            <ac:cxnSpMk id="160" creationId="{79A09CC4-6AD4-4865-9968-23572259BC7A}"/>
          </ac:cxnSpMkLst>
        </pc:cxnChg>
        <pc:cxnChg chg="add del mod">
          <ac:chgData name="Cammack, Andrew M MAJ" userId="e80bf4f6-4fcd-44a7-927c-deece83b8b86" providerId="ADAL" clId="{438106E5-7954-43B5-8CF8-4CDFAEFE0A7B}" dt="2021-05-24T17:04:59.085" v="2142" actId="478"/>
          <ac:cxnSpMkLst>
            <pc:docMk/>
            <pc:sldMk cId="2876536294" sldId="3532"/>
            <ac:cxnSpMk id="178" creationId="{8C835AC8-0E6B-4BB3-A97E-ACF37E3CFDEB}"/>
          </ac:cxnSpMkLst>
        </pc:cxnChg>
        <pc:cxnChg chg="add del mod">
          <ac:chgData name="Cammack, Andrew M MAJ" userId="e80bf4f6-4fcd-44a7-927c-deece83b8b86" providerId="ADAL" clId="{438106E5-7954-43B5-8CF8-4CDFAEFE0A7B}" dt="2021-05-24T17:04:57.989" v="2141" actId="478"/>
          <ac:cxnSpMkLst>
            <pc:docMk/>
            <pc:sldMk cId="2876536294" sldId="3532"/>
            <ac:cxnSpMk id="179" creationId="{C7E36A86-EA1D-4624-A4F7-57C6F8E6D389}"/>
          </ac:cxnSpMkLst>
        </pc:cxnChg>
        <pc:cxnChg chg="add del mod">
          <ac:chgData name="Cammack, Andrew M MAJ" userId="e80bf4f6-4fcd-44a7-927c-deece83b8b86" providerId="ADAL" clId="{438106E5-7954-43B5-8CF8-4CDFAEFE0A7B}" dt="2021-05-24T17:07:04.851" v="2173" actId="478"/>
          <ac:cxnSpMkLst>
            <pc:docMk/>
            <pc:sldMk cId="2876536294" sldId="3532"/>
            <ac:cxnSpMk id="180" creationId="{60607B0F-73DB-4F88-96D9-E7827A480709}"/>
          </ac:cxnSpMkLst>
        </pc:cxnChg>
        <pc:cxnChg chg="add mod">
          <ac:chgData name="Cammack, Andrew M MAJ" userId="e80bf4f6-4fcd-44a7-927c-deece83b8b86" providerId="ADAL" clId="{438106E5-7954-43B5-8CF8-4CDFAEFE0A7B}" dt="2021-05-24T17:07:57.332" v="2182" actId="1076"/>
          <ac:cxnSpMkLst>
            <pc:docMk/>
            <pc:sldMk cId="2876536294" sldId="3532"/>
            <ac:cxnSpMk id="181" creationId="{A042232B-C768-4D31-AA66-B886766D27E2}"/>
          </ac:cxnSpMkLst>
        </pc:cxnChg>
        <pc:cxnChg chg="add del mod">
          <ac:chgData name="Cammack, Andrew M MAJ" userId="e80bf4f6-4fcd-44a7-927c-deece83b8b86" providerId="ADAL" clId="{438106E5-7954-43B5-8CF8-4CDFAEFE0A7B}" dt="2021-05-24T17:05:49.905" v="2160" actId="478"/>
          <ac:cxnSpMkLst>
            <pc:docMk/>
            <pc:sldMk cId="2876536294" sldId="3532"/>
            <ac:cxnSpMk id="182" creationId="{AB4BC7E7-0BCF-4B49-AD45-84183F031D8E}"/>
          </ac:cxnSpMkLst>
        </pc:cxnChg>
        <pc:cxnChg chg="add mod">
          <ac:chgData name="Cammack, Andrew M MAJ" userId="e80bf4f6-4fcd-44a7-927c-deece83b8b86" providerId="ADAL" clId="{438106E5-7954-43B5-8CF8-4CDFAEFE0A7B}" dt="2021-05-24T17:07:57.332" v="2182" actId="1076"/>
          <ac:cxnSpMkLst>
            <pc:docMk/>
            <pc:sldMk cId="2876536294" sldId="3532"/>
            <ac:cxnSpMk id="183" creationId="{ED3EF6CF-A7FD-4E86-8CC2-D76AFE9D8165}"/>
          </ac:cxnSpMkLst>
        </pc:cxnChg>
        <pc:cxnChg chg="add mod">
          <ac:chgData name="Cammack, Andrew M MAJ" userId="e80bf4f6-4fcd-44a7-927c-deece83b8b86" providerId="ADAL" clId="{438106E5-7954-43B5-8CF8-4CDFAEFE0A7B}" dt="2021-05-24T17:07:57.332" v="2182" actId="1076"/>
          <ac:cxnSpMkLst>
            <pc:docMk/>
            <pc:sldMk cId="2876536294" sldId="3532"/>
            <ac:cxnSpMk id="184" creationId="{B6D43FB8-A8C6-437C-88DA-C261212C302F}"/>
          </ac:cxnSpMkLst>
        </pc:cxnChg>
        <pc:cxnChg chg="add mod">
          <ac:chgData name="Cammack, Andrew M MAJ" userId="e80bf4f6-4fcd-44a7-927c-deece83b8b86" providerId="ADAL" clId="{438106E5-7954-43B5-8CF8-4CDFAEFE0A7B}" dt="2021-05-24T17:07:57.332" v="2182" actId="1076"/>
          <ac:cxnSpMkLst>
            <pc:docMk/>
            <pc:sldMk cId="2876536294" sldId="3532"/>
            <ac:cxnSpMk id="185" creationId="{62E43535-8A4B-4D92-9244-CF724B334EEB}"/>
          </ac:cxnSpMkLst>
        </pc:cxnChg>
        <pc:cxnChg chg="add mod">
          <ac:chgData name="Cammack, Andrew M MAJ" userId="e80bf4f6-4fcd-44a7-927c-deece83b8b86" providerId="ADAL" clId="{438106E5-7954-43B5-8CF8-4CDFAEFE0A7B}" dt="2021-05-24T17:07:57.332" v="2182" actId="1076"/>
          <ac:cxnSpMkLst>
            <pc:docMk/>
            <pc:sldMk cId="2876536294" sldId="3532"/>
            <ac:cxnSpMk id="186" creationId="{1E73875D-4F95-4EB0-8073-E436A4C993BA}"/>
          </ac:cxnSpMkLst>
        </pc:cxnChg>
        <pc:cxnChg chg="add mod">
          <ac:chgData name="Cammack, Andrew M MAJ" userId="e80bf4f6-4fcd-44a7-927c-deece83b8b86" providerId="ADAL" clId="{438106E5-7954-43B5-8CF8-4CDFAEFE0A7B}" dt="2021-05-24T17:07:57.332" v="2182" actId="1076"/>
          <ac:cxnSpMkLst>
            <pc:docMk/>
            <pc:sldMk cId="2876536294" sldId="3532"/>
            <ac:cxnSpMk id="187" creationId="{9FF6C282-5335-4E43-96B4-C2502DFF27C9}"/>
          </ac:cxnSpMkLst>
        </pc:cxnChg>
        <pc:cxnChg chg="add mod">
          <ac:chgData name="Cammack, Andrew M MAJ" userId="e80bf4f6-4fcd-44a7-927c-deece83b8b86" providerId="ADAL" clId="{438106E5-7954-43B5-8CF8-4CDFAEFE0A7B}" dt="2021-05-24T17:07:57.332" v="2182" actId="1076"/>
          <ac:cxnSpMkLst>
            <pc:docMk/>
            <pc:sldMk cId="2876536294" sldId="3532"/>
            <ac:cxnSpMk id="188" creationId="{ABD79E06-EF68-4F55-9AD1-800AFE8A2C14}"/>
          </ac:cxnSpMkLst>
        </pc:cxnChg>
        <pc:cxnChg chg="add mod">
          <ac:chgData name="Cammack, Andrew M MAJ" userId="e80bf4f6-4fcd-44a7-927c-deece83b8b86" providerId="ADAL" clId="{438106E5-7954-43B5-8CF8-4CDFAEFE0A7B}" dt="2021-05-24T17:07:57.332" v="2182" actId="1076"/>
          <ac:cxnSpMkLst>
            <pc:docMk/>
            <pc:sldMk cId="2876536294" sldId="3532"/>
            <ac:cxnSpMk id="189" creationId="{0FE5E992-8962-4B4F-9243-81A10059C554}"/>
          </ac:cxnSpMkLst>
        </pc:cxnChg>
        <pc:cxnChg chg="add mod">
          <ac:chgData name="Cammack, Andrew M MAJ" userId="e80bf4f6-4fcd-44a7-927c-deece83b8b86" providerId="ADAL" clId="{438106E5-7954-43B5-8CF8-4CDFAEFE0A7B}" dt="2021-05-24T17:07:57.332" v="2182" actId="1076"/>
          <ac:cxnSpMkLst>
            <pc:docMk/>
            <pc:sldMk cId="2876536294" sldId="3532"/>
            <ac:cxnSpMk id="190" creationId="{A86C8B19-1E7D-4776-8EA8-9F265E3236EE}"/>
          </ac:cxnSpMkLst>
        </pc:cxnChg>
        <pc:cxnChg chg="add mod">
          <ac:chgData name="Cammack, Andrew M MAJ" userId="e80bf4f6-4fcd-44a7-927c-deece83b8b86" providerId="ADAL" clId="{438106E5-7954-43B5-8CF8-4CDFAEFE0A7B}" dt="2021-05-24T17:07:57.332" v="2182" actId="1076"/>
          <ac:cxnSpMkLst>
            <pc:docMk/>
            <pc:sldMk cId="2876536294" sldId="3532"/>
            <ac:cxnSpMk id="192" creationId="{C3B6A0FE-3251-44BE-8F24-4AE25F184BB6}"/>
          </ac:cxnSpMkLst>
        </pc:cxnChg>
        <pc:cxnChg chg="add mod">
          <ac:chgData name="Cammack, Andrew M MAJ" userId="e80bf4f6-4fcd-44a7-927c-deece83b8b86" providerId="ADAL" clId="{438106E5-7954-43B5-8CF8-4CDFAEFE0A7B}" dt="2021-05-24T17:07:57.332" v="2182" actId="1076"/>
          <ac:cxnSpMkLst>
            <pc:docMk/>
            <pc:sldMk cId="2876536294" sldId="3532"/>
            <ac:cxnSpMk id="193" creationId="{FF49537C-826A-4478-B950-847F62981F47}"/>
          </ac:cxnSpMkLst>
        </pc:cxnChg>
        <pc:cxnChg chg="add mod">
          <ac:chgData name="Cammack, Andrew M MAJ" userId="e80bf4f6-4fcd-44a7-927c-deece83b8b86" providerId="ADAL" clId="{438106E5-7954-43B5-8CF8-4CDFAEFE0A7B}" dt="2021-05-24T17:07:57.332" v="2182" actId="1076"/>
          <ac:cxnSpMkLst>
            <pc:docMk/>
            <pc:sldMk cId="2876536294" sldId="3532"/>
            <ac:cxnSpMk id="194" creationId="{AB2323ED-10AC-4DDB-B561-0BE2CC9B1440}"/>
          </ac:cxnSpMkLst>
        </pc:cxnChg>
        <pc:cxnChg chg="add del mod">
          <ac:chgData name="Cammack, Andrew M MAJ" userId="e80bf4f6-4fcd-44a7-927c-deece83b8b86" providerId="ADAL" clId="{438106E5-7954-43B5-8CF8-4CDFAEFE0A7B}" dt="2021-05-24T17:05:39.015" v="2157" actId="478"/>
          <ac:cxnSpMkLst>
            <pc:docMk/>
            <pc:sldMk cId="2876536294" sldId="3532"/>
            <ac:cxnSpMk id="195" creationId="{AC16E4FB-36C6-4595-AF50-5272188E34C7}"/>
          </ac:cxnSpMkLst>
        </pc:cxnChg>
        <pc:cxnChg chg="add del mod">
          <ac:chgData name="Cammack, Andrew M MAJ" userId="e80bf4f6-4fcd-44a7-927c-deece83b8b86" providerId="ADAL" clId="{438106E5-7954-43B5-8CF8-4CDFAEFE0A7B}" dt="2021-05-24T17:04:47.016" v="2137" actId="478"/>
          <ac:cxnSpMkLst>
            <pc:docMk/>
            <pc:sldMk cId="2876536294" sldId="3532"/>
            <ac:cxnSpMk id="196" creationId="{B5D93EBE-D36C-4960-BA17-C346EC58F94B}"/>
          </ac:cxnSpMkLst>
        </pc:cxnChg>
        <pc:cxnChg chg="add mod">
          <ac:chgData name="Cammack, Andrew M MAJ" userId="e80bf4f6-4fcd-44a7-927c-deece83b8b86" providerId="ADAL" clId="{438106E5-7954-43B5-8CF8-4CDFAEFE0A7B}" dt="2021-05-24T17:07:57.332" v="2182" actId="1076"/>
          <ac:cxnSpMkLst>
            <pc:docMk/>
            <pc:sldMk cId="2876536294" sldId="3532"/>
            <ac:cxnSpMk id="197" creationId="{20CCE6E5-7F0E-4F0B-B14D-54E2491A65B2}"/>
          </ac:cxnSpMkLst>
        </pc:cxnChg>
        <pc:cxnChg chg="add del mod">
          <ac:chgData name="Cammack, Andrew M MAJ" userId="e80bf4f6-4fcd-44a7-927c-deece83b8b86" providerId="ADAL" clId="{438106E5-7954-43B5-8CF8-4CDFAEFE0A7B}" dt="2021-05-24T17:05:51.872" v="2162" actId="478"/>
          <ac:cxnSpMkLst>
            <pc:docMk/>
            <pc:sldMk cId="2876536294" sldId="3532"/>
            <ac:cxnSpMk id="198" creationId="{4B3FCE73-CD77-406D-A5A1-5473F3D5053A}"/>
          </ac:cxnSpMkLst>
        </pc:cxnChg>
        <pc:cxnChg chg="add del mod">
          <ac:chgData name="Cammack, Andrew M MAJ" userId="e80bf4f6-4fcd-44a7-927c-deece83b8b86" providerId="ADAL" clId="{438106E5-7954-43B5-8CF8-4CDFAEFE0A7B}" dt="2021-05-24T17:05:51.138" v="2161" actId="478"/>
          <ac:cxnSpMkLst>
            <pc:docMk/>
            <pc:sldMk cId="2876536294" sldId="3532"/>
            <ac:cxnSpMk id="199" creationId="{B3B522DF-EA8A-4DBB-92AA-3B9FC2D2A5C6}"/>
          </ac:cxnSpMkLst>
        </pc:cxnChg>
        <pc:cxnChg chg="add mod">
          <ac:chgData name="Cammack, Andrew M MAJ" userId="e80bf4f6-4fcd-44a7-927c-deece83b8b86" providerId="ADAL" clId="{438106E5-7954-43B5-8CF8-4CDFAEFE0A7B}" dt="2021-05-24T17:07:57.332" v="2182" actId="1076"/>
          <ac:cxnSpMkLst>
            <pc:docMk/>
            <pc:sldMk cId="2876536294" sldId="3532"/>
            <ac:cxnSpMk id="202" creationId="{C075CB7F-38AC-4C42-8136-E77A0C6E4643}"/>
          </ac:cxnSpMkLst>
        </pc:cxnChg>
        <pc:cxnChg chg="add mod">
          <ac:chgData name="Cammack, Andrew M MAJ" userId="e80bf4f6-4fcd-44a7-927c-deece83b8b86" providerId="ADAL" clId="{438106E5-7954-43B5-8CF8-4CDFAEFE0A7B}" dt="2021-05-24T17:07:57.332" v="2182" actId="1076"/>
          <ac:cxnSpMkLst>
            <pc:docMk/>
            <pc:sldMk cId="2876536294" sldId="3532"/>
            <ac:cxnSpMk id="203" creationId="{00FB472C-AC34-46AC-B338-226986F1F9D3}"/>
          </ac:cxnSpMkLst>
        </pc:cxnChg>
        <pc:cxnChg chg="add mod">
          <ac:chgData name="Cammack, Andrew M MAJ" userId="e80bf4f6-4fcd-44a7-927c-deece83b8b86" providerId="ADAL" clId="{438106E5-7954-43B5-8CF8-4CDFAEFE0A7B}" dt="2021-05-24T17:07:57.332" v="2182" actId="1076"/>
          <ac:cxnSpMkLst>
            <pc:docMk/>
            <pc:sldMk cId="2876536294" sldId="3532"/>
            <ac:cxnSpMk id="205" creationId="{A504405D-1266-4EC4-8F9D-307AC922F354}"/>
          </ac:cxnSpMkLst>
        </pc:cxnChg>
        <pc:cxnChg chg="add mod">
          <ac:chgData name="Cammack, Andrew M MAJ" userId="e80bf4f6-4fcd-44a7-927c-deece83b8b86" providerId="ADAL" clId="{438106E5-7954-43B5-8CF8-4CDFAEFE0A7B}" dt="2021-05-24T17:07:57.332" v="2182" actId="1076"/>
          <ac:cxnSpMkLst>
            <pc:docMk/>
            <pc:sldMk cId="2876536294" sldId="3532"/>
            <ac:cxnSpMk id="208" creationId="{2CC0A4BA-5CAB-4085-8FD8-8D61A027215C}"/>
          </ac:cxnSpMkLst>
        </pc:cxnChg>
        <pc:cxnChg chg="add mod">
          <ac:chgData name="Cammack, Andrew M MAJ" userId="e80bf4f6-4fcd-44a7-927c-deece83b8b86" providerId="ADAL" clId="{438106E5-7954-43B5-8CF8-4CDFAEFE0A7B}" dt="2021-05-24T17:07:57.332" v="2182" actId="1076"/>
          <ac:cxnSpMkLst>
            <pc:docMk/>
            <pc:sldMk cId="2876536294" sldId="3532"/>
            <ac:cxnSpMk id="209" creationId="{5277EB72-150E-46F0-BFCD-DD5FB4447DDE}"/>
          </ac:cxnSpMkLst>
        </pc:cxnChg>
        <pc:cxnChg chg="add mod">
          <ac:chgData name="Cammack, Andrew M MAJ" userId="e80bf4f6-4fcd-44a7-927c-deece83b8b86" providerId="ADAL" clId="{438106E5-7954-43B5-8CF8-4CDFAEFE0A7B}" dt="2021-05-24T17:07:57.332" v="2182" actId="1076"/>
          <ac:cxnSpMkLst>
            <pc:docMk/>
            <pc:sldMk cId="2876536294" sldId="3532"/>
            <ac:cxnSpMk id="212" creationId="{3A06E275-FE4F-49C1-BF5D-A3577B7F209C}"/>
          </ac:cxnSpMkLst>
        </pc:cxnChg>
        <pc:cxnChg chg="add mod">
          <ac:chgData name="Cammack, Andrew M MAJ" userId="e80bf4f6-4fcd-44a7-927c-deece83b8b86" providerId="ADAL" clId="{438106E5-7954-43B5-8CF8-4CDFAEFE0A7B}" dt="2021-05-24T17:07:57.332" v="2182" actId="1076"/>
          <ac:cxnSpMkLst>
            <pc:docMk/>
            <pc:sldMk cId="2876536294" sldId="3532"/>
            <ac:cxnSpMk id="213" creationId="{5D578F74-F8DD-4A28-B29E-0CDD404664E1}"/>
          </ac:cxnSpMkLst>
        </pc:cxnChg>
        <pc:cxnChg chg="add mod">
          <ac:chgData name="Cammack, Andrew M MAJ" userId="e80bf4f6-4fcd-44a7-927c-deece83b8b86" providerId="ADAL" clId="{438106E5-7954-43B5-8CF8-4CDFAEFE0A7B}" dt="2021-05-24T17:07:57.332" v="2182" actId="1076"/>
          <ac:cxnSpMkLst>
            <pc:docMk/>
            <pc:sldMk cId="2876536294" sldId="3532"/>
            <ac:cxnSpMk id="214" creationId="{E55BF6C0-3392-44DC-BDA1-FE41D14873F6}"/>
          </ac:cxnSpMkLst>
        </pc:cxnChg>
      </pc:sldChg>
      <pc:sldChg chg="addSp delSp modSp add mod modNotesTx">
        <pc:chgData name="Cammack, Andrew M MAJ" userId="e80bf4f6-4fcd-44a7-927c-deece83b8b86" providerId="ADAL" clId="{438106E5-7954-43B5-8CF8-4CDFAEFE0A7B}" dt="2021-05-24T19:34:36.029" v="3939" actId="20577"/>
        <pc:sldMkLst>
          <pc:docMk/>
          <pc:sldMk cId="3767495601" sldId="3533"/>
        </pc:sldMkLst>
        <pc:spChg chg="mod">
          <ac:chgData name="Cammack, Andrew M MAJ" userId="e80bf4f6-4fcd-44a7-927c-deece83b8b86" providerId="ADAL" clId="{438106E5-7954-43B5-8CF8-4CDFAEFE0A7B}" dt="2021-05-24T17:17:06.782" v="2585" actId="20577"/>
          <ac:spMkLst>
            <pc:docMk/>
            <pc:sldMk cId="3767495601" sldId="3533"/>
            <ac:spMk id="7" creationId="{7C91D1C3-4C4E-4DFB-96FD-9B849FA998CB}"/>
          </ac:spMkLst>
        </pc:spChg>
        <pc:spChg chg="del">
          <ac:chgData name="Cammack, Andrew M MAJ" userId="e80bf4f6-4fcd-44a7-927c-deece83b8b86" providerId="ADAL" clId="{438106E5-7954-43B5-8CF8-4CDFAEFE0A7B}" dt="2021-05-24T17:09:39.438" v="2204" actId="478"/>
          <ac:spMkLst>
            <pc:docMk/>
            <pc:sldMk cId="3767495601" sldId="3533"/>
            <ac:spMk id="9" creationId="{3AEF807A-4DCA-48B6-BB87-A5220D4A2486}"/>
          </ac:spMkLst>
        </pc:spChg>
        <pc:spChg chg="add mod">
          <ac:chgData name="Cammack, Andrew M MAJ" userId="e80bf4f6-4fcd-44a7-927c-deece83b8b86" providerId="ADAL" clId="{438106E5-7954-43B5-8CF8-4CDFAEFE0A7B}" dt="2021-05-24T17:17:26.067" v="2615" actId="20577"/>
          <ac:spMkLst>
            <pc:docMk/>
            <pc:sldMk cId="3767495601" sldId="3533"/>
            <ac:spMk id="10" creationId="{37EB33B3-F340-4CD9-B010-502191812103}"/>
          </ac:spMkLst>
        </pc:spChg>
        <pc:spChg chg="del">
          <ac:chgData name="Cammack, Andrew M MAJ" userId="e80bf4f6-4fcd-44a7-927c-deece83b8b86" providerId="ADAL" clId="{438106E5-7954-43B5-8CF8-4CDFAEFE0A7B}" dt="2021-05-24T17:09:39.438" v="2204" actId="478"/>
          <ac:spMkLst>
            <pc:docMk/>
            <pc:sldMk cId="3767495601" sldId="3533"/>
            <ac:spMk id="43" creationId="{F8C6028A-952E-4001-8D8D-4A3CDDE19E48}"/>
          </ac:spMkLst>
        </pc:spChg>
        <pc:spChg chg="del">
          <ac:chgData name="Cammack, Andrew M MAJ" userId="e80bf4f6-4fcd-44a7-927c-deece83b8b86" providerId="ADAL" clId="{438106E5-7954-43B5-8CF8-4CDFAEFE0A7B}" dt="2021-05-24T17:09:39.438" v="2204" actId="478"/>
          <ac:spMkLst>
            <pc:docMk/>
            <pc:sldMk cId="3767495601" sldId="3533"/>
            <ac:spMk id="44" creationId="{7C699FD5-9ED8-425A-900B-1F14A8F1B2A9}"/>
          </ac:spMkLst>
        </pc:spChg>
        <pc:spChg chg="del">
          <ac:chgData name="Cammack, Andrew M MAJ" userId="e80bf4f6-4fcd-44a7-927c-deece83b8b86" providerId="ADAL" clId="{438106E5-7954-43B5-8CF8-4CDFAEFE0A7B}" dt="2021-05-24T17:09:39.438" v="2204" actId="478"/>
          <ac:spMkLst>
            <pc:docMk/>
            <pc:sldMk cId="3767495601" sldId="3533"/>
            <ac:spMk id="45" creationId="{232E605B-0292-4F4F-A459-4F8BB9046F52}"/>
          </ac:spMkLst>
        </pc:spChg>
        <pc:spChg chg="del">
          <ac:chgData name="Cammack, Andrew M MAJ" userId="e80bf4f6-4fcd-44a7-927c-deece83b8b86" providerId="ADAL" clId="{438106E5-7954-43B5-8CF8-4CDFAEFE0A7B}" dt="2021-05-24T17:09:39.438" v="2204" actId="478"/>
          <ac:spMkLst>
            <pc:docMk/>
            <pc:sldMk cId="3767495601" sldId="3533"/>
            <ac:spMk id="46" creationId="{7441F8AF-0BB9-4760-B018-8EA37A346BF5}"/>
          </ac:spMkLst>
        </pc:spChg>
        <pc:spChg chg="del">
          <ac:chgData name="Cammack, Andrew M MAJ" userId="e80bf4f6-4fcd-44a7-927c-deece83b8b86" providerId="ADAL" clId="{438106E5-7954-43B5-8CF8-4CDFAEFE0A7B}" dt="2021-05-24T17:09:39.438" v="2204" actId="478"/>
          <ac:spMkLst>
            <pc:docMk/>
            <pc:sldMk cId="3767495601" sldId="3533"/>
            <ac:spMk id="47" creationId="{29DC5B65-AE3C-46A4-B527-61C482840BB7}"/>
          </ac:spMkLst>
        </pc:spChg>
        <pc:spChg chg="del">
          <ac:chgData name="Cammack, Andrew M MAJ" userId="e80bf4f6-4fcd-44a7-927c-deece83b8b86" providerId="ADAL" clId="{438106E5-7954-43B5-8CF8-4CDFAEFE0A7B}" dt="2021-05-24T17:09:39.438" v="2204" actId="478"/>
          <ac:spMkLst>
            <pc:docMk/>
            <pc:sldMk cId="3767495601" sldId="3533"/>
            <ac:spMk id="48" creationId="{F395E04C-632C-45D1-9B9E-249BED47917C}"/>
          </ac:spMkLst>
        </pc:spChg>
        <pc:spChg chg="del">
          <ac:chgData name="Cammack, Andrew M MAJ" userId="e80bf4f6-4fcd-44a7-927c-deece83b8b86" providerId="ADAL" clId="{438106E5-7954-43B5-8CF8-4CDFAEFE0A7B}" dt="2021-05-24T17:09:39.438" v="2204" actId="478"/>
          <ac:spMkLst>
            <pc:docMk/>
            <pc:sldMk cId="3767495601" sldId="3533"/>
            <ac:spMk id="49" creationId="{25B9468D-5034-4F1E-8BC4-140179558310}"/>
          </ac:spMkLst>
        </pc:spChg>
        <pc:spChg chg="del">
          <ac:chgData name="Cammack, Andrew M MAJ" userId="e80bf4f6-4fcd-44a7-927c-deece83b8b86" providerId="ADAL" clId="{438106E5-7954-43B5-8CF8-4CDFAEFE0A7B}" dt="2021-05-24T17:09:39.438" v="2204" actId="478"/>
          <ac:spMkLst>
            <pc:docMk/>
            <pc:sldMk cId="3767495601" sldId="3533"/>
            <ac:spMk id="50" creationId="{E95AB4CE-E5CF-4362-9AC3-95D96ECAA593}"/>
          </ac:spMkLst>
        </pc:spChg>
        <pc:spChg chg="del">
          <ac:chgData name="Cammack, Andrew M MAJ" userId="e80bf4f6-4fcd-44a7-927c-deece83b8b86" providerId="ADAL" clId="{438106E5-7954-43B5-8CF8-4CDFAEFE0A7B}" dt="2021-05-24T17:09:39.438" v="2204" actId="478"/>
          <ac:spMkLst>
            <pc:docMk/>
            <pc:sldMk cId="3767495601" sldId="3533"/>
            <ac:spMk id="51" creationId="{31D05F50-AF34-4864-BAB3-A86A24AAF412}"/>
          </ac:spMkLst>
        </pc:spChg>
        <pc:spChg chg="del">
          <ac:chgData name="Cammack, Andrew M MAJ" userId="e80bf4f6-4fcd-44a7-927c-deece83b8b86" providerId="ADAL" clId="{438106E5-7954-43B5-8CF8-4CDFAEFE0A7B}" dt="2021-05-24T17:09:39.438" v="2204" actId="478"/>
          <ac:spMkLst>
            <pc:docMk/>
            <pc:sldMk cId="3767495601" sldId="3533"/>
            <ac:spMk id="52" creationId="{8DC596C6-5887-4B5F-B382-24365BC301F8}"/>
          </ac:spMkLst>
        </pc:spChg>
        <pc:spChg chg="del">
          <ac:chgData name="Cammack, Andrew M MAJ" userId="e80bf4f6-4fcd-44a7-927c-deece83b8b86" providerId="ADAL" clId="{438106E5-7954-43B5-8CF8-4CDFAEFE0A7B}" dt="2021-05-24T17:10:10.703" v="2213" actId="478"/>
          <ac:spMkLst>
            <pc:docMk/>
            <pc:sldMk cId="3767495601" sldId="3533"/>
            <ac:spMk id="107" creationId="{60390AD5-94EE-46A5-B562-57DCAE2D3611}"/>
          </ac:spMkLst>
        </pc:spChg>
        <pc:spChg chg="del">
          <ac:chgData name="Cammack, Andrew M MAJ" userId="e80bf4f6-4fcd-44a7-927c-deece83b8b86" providerId="ADAL" clId="{438106E5-7954-43B5-8CF8-4CDFAEFE0A7B}" dt="2021-05-24T17:10:10.703" v="2213" actId="478"/>
          <ac:spMkLst>
            <pc:docMk/>
            <pc:sldMk cId="3767495601" sldId="3533"/>
            <ac:spMk id="108" creationId="{5BF28248-4B66-44C1-911F-4BAB0D1E6290}"/>
          </ac:spMkLst>
        </pc:spChg>
        <pc:spChg chg="del">
          <ac:chgData name="Cammack, Andrew M MAJ" userId="e80bf4f6-4fcd-44a7-927c-deece83b8b86" providerId="ADAL" clId="{438106E5-7954-43B5-8CF8-4CDFAEFE0A7B}" dt="2021-05-24T17:09:39.438" v="2204" actId="478"/>
          <ac:spMkLst>
            <pc:docMk/>
            <pc:sldMk cId="3767495601" sldId="3533"/>
            <ac:spMk id="109" creationId="{AC3CB3C4-1524-4433-9533-55D0CC10D3BF}"/>
          </ac:spMkLst>
        </pc:spChg>
        <pc:spChg chg="mod">
          <ac:chgData name="Cammack, Andrew M MAJ" userId="e80bf4f6-4fcd-44a7-927c-deece83b8b86" providerId="ADAL" clId="{438106E5-7954-43B5-8CF8-4CDFAEFE0A7B}" dt="2021-05-24T17:08:15.994" v="2185" actId="164"/>
          <ac:spMkLst>
            <pc:docMk/>
            <pc:sldMk cId="3767495601" sldId="3533"/>
            <ac:spMk id="110" creationId="{0FE1BAB9-1CDB-4BE7-BC06-B5F2F6A18148}"/>
          </ac:spMkLst>
        </pc:spChg>
        <pc:spChg chg="mod">
          <ac:chgData name="Cammack, Andrew M MAJ" userId="e80bf4f6-4fcd-44a7-927c-deece83b8b86" providerId="ADAL" clId="{438106E5-7954-43B5-8CF8-4CDFAEFE0A7B}" dt="2021-05-24T17:08:15.994" v="2185" actId="164"/>
          <ac:spMkLst>
            <pc:docMk/>
            <pc:sldMk cId="3767495601" sldId="3533"/>
            <ac:spMk id="111" creationId="{5FBC1574-6610-4B4E-9F39-0BAFC81763BF}"/>
          </ac:spMkLst>
        </pc:spChg>
        <pc:spChg chg="mod">
          <ac:chgData name="Cammack, Andrew M MAJ" userId="e80bf4f6-4fcd-44a7-927c-deece83b8b86" providerId="ADAL" clId="{438106E5-7954-43B5-8CF8-4CDFAEFE0A7B}" dt="2021-05-24T17:08:15.994" v="2185" actId="164"/>
          <ac:spMkLst>
            <pc:docMk/>
            <pc:sldMk cId="3767495601" sldId="3533"/>
            <ac:spMk id="112" creationId="{2DE1BCE2-2151-47FC-AE97-B1E6279DB210}"/>
          </ac:spMkLst>
        </pc:spChg>
        <pc:spChg chg="mod">
          <ac:chgData name="Cammack, Andrew M MAJ" userId="e80bf4f6-4fcd-44a7-927c-deece83b8b86" providerId="ADAL" clId="{438106E5-7954-43B5-8CF8-4CDFAEFE0A7B}" dt="2021-05-24T17:08:15.994" v="2185" actId="164"/>
          <ac:spMkLst>
            <pc:docMk/>
            <pc:sldMk cId="3767495601" sldId="3533"/>
            <ac:spMk id="113" creationId="{C207C53E-4586-4316-AC87-E31B08971773}"/>
          </ac:spMkLst>
        </pc:spChg>
        <pc:spChg chg="mod">
          <ac:chgData name="Cammack, Andrew M MAJ" userId="e80bf4f6-4fcd-44a7-927c-deece83b8b86" providerId="ADAL" clId="{438106E5-7954-43B5-8CF8-4CDFAEFE0A7B}" dt="2021-05-24T17:08:15.994" v="2185" actId="164"/>
          <ac:spMkLst>
            <pc:docMk/>
            <pc:sldMk cId="3767495601" sldId="3533"/>
            <ac:spMk id="114" creationId="{4B755102-B38A-4294-B3DF-F3DDF7B812F6}"/>
          </ac:spMkLst>
        </pc:spChg>
        <pc:spChg chg="mod">
          <ac:chgData name="Cammack, Andrew M MAJ" userId="e80bf4f6-4fcd-44a7-927c-deece83b8b86" providerId="ADAL" clId="{438106E5-7954-43B5-8CF8-4CDFAEFE0A7B}" dt="2021-05-24T17:08:15.994" v="2185" actId="164"/>
          <ac:spMkLst>
            <pc:docMk/>
            <pc:sldMk cId="3767495601" sldId="3533"/>
            <ac:spMk id="115" creationId="{9862129D-C996-4D1C-ADBD-09BCED8FAE0B}"/>
          </ac:spMkLst>
        </pc:spChg>
        <pc:spChg chg="mod">
          <ac:chgData name="Cammack, Andrew M MAJ" userId="e80bf4f6-4fcd-44a7-927c-deece83b8b86" providerId="ADAL" clId="{438106E5-7954-43B5-8CF8-4CDFAEFE0A7B}" dt="2021-05-24T17:08:15.994" v="2185" actId="164"/>
          <ac:spMkLst>
            <pc:docMk/>
            <pc:sldMk cId="3767495601" sldId="3533"/>
            <ac:spMk id="116" creationId="{D69FFAB5-A7B0-4DC5-89D6-9298C339B74B}"/>
          </ac:spMkLst>
        </pc:spChg>
        <pc:spChg chg="mod">
          <ac:chgData name="Cammack, Andrew M MAJ" userId="e80bf4f6-4fcd-44a7-927c-deece83b8b86" providerId="ADAL" clId="{438106E5-7954-43B5-8CF8-4CDFAEFE0A7B}" dt="2021-05-24T17:08:15.994" v="2185" actId="164"/>
          <ac:spMkLst>
            <pc:docMk/>
            <pc:sldMk cId="3767495601" sldId="3533"/>
            <ac:spMk id="117" creationId="{F97D3604-524B-415F-BE34-2C8FC42B9888}"/>
          </ac:spMkLst>
        </pc:spChg>
        <pc:spChg chg="mod">
          <ac:chgData name="Cammack, Andrew M MAJ" userId="e80bf4f6-4fcd-44a7-927c-deece83b8b86" providerId="ADAL" clId="{438106E5-7954-43B5-8CF8-4CDFAEFE0A7B}" dt="2021-05-24T17:08:15.994" v="2185" actId="164"/>
          <ac:spMkLst>
            <pc:docMk/>
            <pc:sldMk cId="3767495601" sldId="3533"/>
            <ac:spMk id="118" creationId="{16AAFFAF-06BC-49B8-8307-4FAAA2F445CC}"/>
          </ac:spMkLst>
        </pc:spChg>
        <pc:spChg chg="mod">
          <ac:chgData name="Cammack, Andrew M MAJ" userId="e80bf4f6-4fcd-44a7-927c-deece83b8b86" providerId="ADAL" clId="{438106E5-7954-43B5-8CF8-4CDFAEFE0A7B}" dt="2021-05-24T17:08:15.994" v="2185" actId="164"/>
          <ac:spMkLst>
            <pc:docMk/>
            <pc:sldMk cId="3767495601" sldId="3533"/>
            <ac:spMk id="119" creationId="{F04D772E-49F9-455E-BD31-B7B2EFAC0F62}"/>
          </ac:spMkLst>
        </pc:spChg>
        <pc:spChg chg="mod">
          <ac:chgData name="Cammack, Andrew M MAJ" userId="e80bf4f6-4fcd-44a7-927c-deece83b8b86" providerId="ADAL" clId="{438106E5-7954-43B5-8CF8-4CDFAEFE0A7B}" dt="2021-05-24T17:08:15.994" v="2185" actId="164"/>
          <ac:spMkLst>
            <pc:docMk/>
            <pc:sldMk cId="3767495601" sldId="3533"/>
            <ac:spMk id="120" creationId="{809525EA-627F-4C7F-9321-F25095B1DC3E}"/>
          </ac:spMkLst>
        </pc:spChg>
        <pc:spChg chg="add mod">
          <ac:chgData name="Cammack, Andrew M MAJ" userId="e80bf4f6-4fcd-44a7-927c-deece83b8b86" providerId="ADAL" clId="{438106E5-7954-43B5-8CF8-4CDFAEFE0A7B}" dt="2021-05-24T17:16:57.164" v="2579" actId="1036"/>
          <ac:spMkLst>
            <pc:docMk/>
            <pc:sldMk cId="3767495601" sldId="3533"/>
            <ac:spMk id="124" creationId="{52026461-C378-41E1-9965-0C09C21AC118}"/>
          </ac:spMkLst>
        </pc:spChg>
        <pc:spChg chg="add mod">
          <ac:chgData name="Cammack, Andrew M MAJ" userId="e80bf4f6-4fcd-44a7-927c-deece83b8b86" providerId="ADAL" clId="{438106E5-7954-43B5-8CF8-4CDFAEFE0A7B}" dt="2021-05-24T17:17:02.302" v="2584" actId="1036"/>
          <ac:spMkLst>
            <pc:docMk/>
            <pc:sldMk cId="3767495601" sldId="3533"/>
            <ac:spMk id="126" creationId="{B77D7EB3-C1BB-401C-A96B-DD18E17C7EF3}"/>
          </ac:spMkLst>
        </pc:spChg>
        <pc:spChg chg="mod">
          <ac:chgData name="Cammack, Andrew M MAJ" userId="e80bf4f6-4fcd-44a7-927c-deece83b8b86" providerId="ADAL" clId="{438106E5-7954-43B5-8CF8-4CDFAEFE0A7B}" dt="2021-05-24T17:08:15.994" v="2185" actId="164"/>
          <ac:spMkLst>
            <pc:docMk/>
            <pc:sldMk cId="3767495601" sldId="3533"/>
            <ac:spMk id="140" creationId="{82A34D53-2F4E-4691-AF90-5B537930865E}"/>
          </ac:spMkLst>
        </pc:spChg>
        <pc:spChg chg="del">
          <ac:chgData name="Cammack, Andrew M MAJ" userId="e80bf4f6-4fcd-44a7-927c-deece83b8b86" providerId="ADAL" clId="{438106E5-7954-43B5-8CF8-4CDFAEFE0A7B}" dt="2021-05-24T17:10:10.703" v="2213" actId="478"/>
          <ac:spMkLst>
            <pc:docMk/>
            <pc:sldMk cId="3767495601" sldId="3533"/>
            <ac:spMk id="158" creationId="{804805D7-C765-4A90-9CBD-92C0742A311C}"/>
          </ac:spMkLst>
        </pc:spChg>
        <pc:spChg chg="mod">
          <ac:chgData name="Cammack, Andrew M MAJ" userId="e80bf4f6-4fcd-44a7-927c-deece83b8b86" providerId="ADAL" clId="{438106E5-7954-43B5-8CF8-4CDFAEFE0A7B}" dt="2021-05-24T17:08:15.994" v="2185" actId="164"/>
          <ac:spMkLst>
            <pc:docMk/>
            <pc:sldMk cId="3767495601" sldId="3533"/>
            <ac:spMk id="165" creationId="{2F392A38-93DF-43A4-BF49-656F3944254C}"/>
          </ac:spMkLst>
        </pc:spChg>
        <pc:spChg chg="mod">
          <ac:chgData name="Cammack, Andrew M MAJ" userId="e80bf4f6-4fcd-44a7-927c-deece83b8b86" providerId="ADAL" clId="{438106E5-7954-43B5-8CF8-4CDFAEFE0A7B}" dt="2021-05-24T17:08:48.520" v="2193" actId="164"/>
          <ac:spMkLst>
            <pc:docMk/>
            <pc:sldMk cId="3767495601" sldId="3533"/>
            <ac:spMk id="167" creationId="{5428C6E4-23FC-4B22-8046-0D80A5E0AB83}"/>
          </ac:spMkLst>
        </pc:spChg>
        <pc:spChg chg="mod">
          <ac:chgData name="Cammack, Andrew M MAJ" userId="e80bf4f6-4fcd-44a7-927c-deece83b8b86" providerId="ADAL" clId="{438106E5-7954-43B5-8CF8-4CDFAEFE0A7B}" dt="2021-05-24T17:08:48.520" v="2193" actId="164"/>
          <ac:spMkLst>
            <pc:docMk/>
            <pc:sldMk cId="3767495601" sldId="3533"/>
            <ac:spMk id="168" creationId="{8187B59B-FB4F-41FB-88E8-A518B5922C4A}"/>
          </ac:spMkLst>
        </pc:spChg>
        <pc:spChg chg="mod">
          <ac:chgData name="Cammack, Andrew M MAJ" userId="e80bf4f6-4fcd-44a7-927c-deece83b8b86" providerId="ADAL" clId="{438106E5-7954-43B5-8CF8-4CDFAEFE0A7B}" dt="2021-05-24T17:08:48.520" v="2193" actId="164"/>
          <ac:spMkLst>
            <pc:docMk/>
            <pc:sldMk cId="3767495601" sldId="3533"/>
            <ac:spMk id="169" creationId="{A6CC026E-D71D-442A-995E-CE72E2EC9F39}"/>
          </ac:spMkLst>
        </pc:spChg>
        <pc:spChg chg="mod">
          <ac:chgData name="Cammack, Andrew M MAJ" userId="e80bf4f6-4fcd-44a7-927c-deece83b8b86" providerId="ADAL" clId="{438106E5-7954-43B5-8CF8-4CDFAEFE0A7B}" dt="2021-05-24T17:08:48.520" v="2193" actId="164"/>
          <ac:spMkLst>
            <pc:docMk/>
            <pc:sldMk cId="3767495601" sldId="3533"/>
            <ac:spMk id="170" creationId="{4B6F3071-6328-4AFD-8438-87DF0117255E}"/>
          </ac:spMkLst>
        </pc:spChg>
        <pc:spChg chg="mod">
          <ac:chgData name="Cammack, Andrew M MAJ" userId="e80bf4f6-4fcd-44a7-927c-deece83b8b86" providerId="ADAL" clId="{438106E5-7954-43B5-8CF8-4CDFAEFE0A7B}" dt="2021-05-24T17:08:48.520" v="2193" actId="164"/>
          <ac:spMkLst>
            <pc:docMk/>
            <pc:sldMk cId="3767495601" sldId="3533"/>
            <ac:spMk id="171" creationId="{9A01D275-B788-4043-8EDB-9C93705FBB50}"/>
          </ac:spMkLst>
        </pc:spChg>
        <pc:spChg chg="mod">
          <ac:chgData name="Cammack, Andrew M MAJ" userId="e80bf4f6-4fcd-44a7-927c-deece83b8b86" providerId="ADAL" clId="{438106E5-7954-43B5-8CF8-4CDFAEFE0A7B}" dt="2021-05-24T17:08:48.520" v="2193" actId="164"/>
          <ac:spMkLst>
            <pc:docMk/>
            <pc:sldMk cId="3767495601" sldId="3533"/>
            <ac:spMk id="172" creationId="{ED535215-0414-460D-86BE-4EBE27F22788}"/>
          </ac:spMkLst>
        </pc:spChg>
        <pc:spChg chg="mod">
          <ac:chgData name="Cammack, Andrew M MAJ" userId="e80bf4f6-4fcd-44a7-927c-deece83b8b86" providerId="ADAL" clId="{438106E5-7954-43B5-8CF8-4CDFAEFE0A7B}" dt="2021-05-24T17:08:48.520" v="2193" actId="164"/>
          <ac:spMkLst>
            <pc:docMk/>
            <pc:sldMk cId="3767495601" sldId="3533"/>
            <ac:spMk id="173" creationId="{D1CCA1FE-D306-4EBA-91AC-516634862E79}"/>
          </ac:spMkLst>
        </pc:spChg>
        <pc:spChg chg="mod">
          <ac:chgData name="Cammack, Andrew M MAJ" userId="e80bf4f6-4fcd-44a7-927c-deece83b8b86" providerId="ADAL" clId="{438106E5-7954-43B5-8CF8-4CDFAEFE0A7B}" dt="2021-05-24T17:08:48.520" v="2193" actId="164"/>
          <ac:spMkLst>
            <pc:docMk/>
            <pc:sldMk cId="3767495601" sldId="3533"/>
            <ac:spMk id="174" creationId="{7FF8FC15-D54C-4239-9485-A788262B9F47}"/>
          </ac:spMkLst>
        </pc:spChg>
        <pc:spChg chg="mod">
          <ac:chgData name="Cammack, Andrew M MAJ" userId="e80bf4f6-4fcd-44a7-927c-deece83b8b86" providerId="ADAL" clId="{438106E5-7954-43B5-8CF8-4CDFAEFE0A7B}" dt="2021-05-24T17:08:48.520" v="2193" actId="164"/>
          <ac:spMkLst>
            <pc:docMk/>
            <pc:sldMk cId="3767495601" sldId="3533"/>
            <ac:spMk id="175" creationId="{66A0D6C3-08EA-4272-8D1A-C6AA4498B1DA}"/>
          </ac:spMkLst>
        </pc:spChg>
        <pc:spChg chg="mod">
          <ac:chgData name="Cammack, Andrew M MAJ" userId="e80bf4f6-4fcd-44a7-927c-deece83b8b86" providerId="ADAL" clId="{438106E5-7954-43B5-8CF8-4CDFAEFE0A7B}" dt="2021-05-24T17:08:48.520" v="2193" actId="164"/>
          <ac:spMkLst>
            <pc:docMk/>
            <pc:sldMk cId="3767495601" sldId="3533"/>
            <ac:spMk id="176" creationId="{50899ADC-9ADE-4BB5-8EA2-551DF9DF26C1}"/>
          </ac:spMkLst>
        </pc:spChg>
        <pc:spChg chg="mod">
          <ac:chgData name="Cammack, Andrew M MAJ" userId="e80bf4f6-4fcd-44a7-927c-deece83b8b86" providerId="ADAL" clId="{438106E5-7954-43B5-8CF8-4CDFAEFE0A7B}" dt="2021-05-24T17:08:48.520" v="2193" actId="164"/>
          <ac:spMkLst>
            <pc:docMk/>
            <pc:sldMk cId="3767495601" sldId="3533"/>
            <ac:spMk id="177" creationId="{92480C5C-742A-4ED3-AA5E-E2D2319DA2AF}"/>
          </ac:spMkLst>
        </pc:spChg>
        <pc:spChg chg="mod">
          <ac:chgData name="Cammack, Andrew M MAJ" userId="e80bf4f6-4fcd-44a7-927c-deece83b8b86" providerId="ADAL" clId="{438106E5-7954-43B5-8CF8-4CDFAEFE0A7B}" dt="2021-05-24T17:08:48.520" v="2193" actId="164"/>
          <ac:spMkLst>
            <pc:docMk/>
            <pc:sldMk cId="3767495601" sldId="3533"/>
            <ac:spMk id="191" creationId="{C6CC0FA7-B71B-419C-A3BE-8AFF6D79DE0B}"/>
          </ac:spMkLst>
        </pc:spChg>
        <pc:spChg chg="mod">
          <ac:chgData name="Cammack, Andrew M MAJ" userId="e80bf4f6-4fcd-44a7-927c-deece83b8b86" providerId="ADAL" clId="{438106E5-7954-43B5-8CF8-4CDFAEFE0A7B}" dt="2021-05-24T17:08:48.520" v="2193" actId="164"/>
          <ac:spMkLst>
            <pc:docMk/>
            <pc:sldMk cId="3767495601" sldId="3533"/>
            <ac:spMk id="200" creationId="{8215C219-5188-4887-84D3-031830A9BC27}"/>
          </ac:spMkLst>
        </pc:spChg>
        <pc:grpChg chg="add del mod">
          <ac:chgData name="Cammack, Andrew M MAJ" userId="e80bf4f6-4fcd-44a7-927c-deece83b8b86" providerId="ADAL" clId="{438106E5-7954-43B5-8CF8-4CDFAEFE0A7B}" dt="2021-05-24T17:08:38.537" v="2189" actId="478"/>
          <ac:grpSpMkLst>
            <pc:docMk/>
            <pc:sldMk cId="3767495601" sldId="3533"/>
            <ac:grpSpMk id="2" creationId="{891BAA3F-918B-47E9-B9A1-76DED18EA4F5}"/>
          </ac:grpSpMkLst>
        </pc:grpChg>
        <pc:grpChg chg="add del mod">
          <ac:chgData name="Cammack, Andrew M MAJ" userId="e80bf4f6-4fcd-44a7-927c-deece83b8b86" providerId="ADAL" clId="{438106E5-7954-43B5-8CF8-4CDFAEFE0A7B}" dt="2021-05-24T17:08:56.159" v="2195" actId="478"/>
          <ac:grpSpMkLst>
            <pc:docMk/>
            <pc:sldMk cId="3767495601" sldId="3533"/>
            <ac:grpSpMk id="4" creationId="{4ECAF262-3C51-4976-BB7B-6638F81C3565}"/>
          </ac:grpSpMkLst>
        </pc:grpChg>
        <pc:picChg chg="add mod">
          <ac:chgData name="Cammack, Andrew M MAJ" userId="e80bf4f6-4fcd-44a7-927c-deece83b8b86" providerId="ADAL" clId="{438106E5-7954-43B5-8CF8-4CDFAEFE0A7B}" dt="2021-05-24T17:11:13.023" v="2226" actId="1076"/>
          <ac:picMkLst>
            <pc:docMk/>
            <pc:sldMk cId="3767495601" sldId="3533"/>
            <ac:picMk id="3" creationId="{7EE55F75-8160-4ADA-8C21-7A3A83037F9C}"/>
          </ac:picMkLst>
        </pc:picChg>
        <pc:picChg chg="add mod">
          <ac:chgData name="Cammack, Andrew M MAJ" userId="e80bf4f6-4fcd-44a7-927c-deece83b8b86" providerId="ADAL" clId="{438106E5-7954-43B5-8CF8-4CDFAEFE0A7B}" dt="2021-05-24T17:10:57.975" v="2222" actId="1076"/>
          <ac:picMkLst>
            <pc:docMk/>
            <pc:sldMk cId="3767495601" sldId="3533"/>
            <ac:picMk id="5" creationId="{C4B5C883-98EE-4EB4-86C4-E9CD8F8DDEBC}"/>
          </ac:picMkLst>
        </pc:picChg>
        <pc:picChg chg="add mod">
          <ac:chgData name="Cammack, Andrew M MAJ" userId="e80bf4f6-4fcd-44a7-927c-deece83b8b86" providerId="ADAL" clId="{438106E5-7954-43B5-8CF8-4CDFAEFE0A7B}" dt="2021-05-24T17:11:02.688" v="2224" actId="1076"/>
          <ac:picMkLst>
            <pc:docMk/>
            <pc:sldMk cId="3767495601" sldId="3533"/>
            <ac:picMk id="6" creationId="{300869D6-8DD0-436B-BDAB-DDBA1ED64CFE}"/>
          </ac:picMkLst>
        </pc:picChg>
        <pc:picChg chg="add mod">
          <ac:chgData name="Cammack, Andrew M MAJ" userId="e80bf4f6-4fcd-44a7-927c-deece83b8b86" providerId="ADAL" clId="{438106E5-7954-43B5-8CF8-4CDFAEFE0A7B}" dt="2021-05-24T17:11:18.815" v="2227" actId="1076"/>
          <ac:picMkLst>
            <pc:docMk/>
            <pc:sldMk cId="3767495601" sldId="3533"/>
            <ac:picMk id="8" creationId="{FEE97152-286D-41D1-88F3-9ACDC6485379}"/>
          </ac:picMkLst>
        </pc:picChg>
        <pc:cxnChg chg="del">
          <ac:chgData name="Cammack, Andrew M MAJ" userId="e80bf4f6-4fcd-44a7-927c-deece83b8b86" providerId="ADAL" clId="{438106E5-7954-43B5-8CF8-4CDFAEFE0A7B}" dt="2021-05-24T17:09:39.438" v="2204" actId="478"/>
          <ac:cxnSpMkLst>
            <pc:docMk/>
            <pc:sldMk cId="3767495601" sldId="3533"/>
            <ac:cxnSpMk id="74" creationId="{B29CBA0D-0320-4C64-B0A6-E85A3E00E6B9}"/>
          </ac:cxnSpMkLst>
        </pc:cxnChg>
        <pc:cxnChg chg="del">
          <ac:chgData name="Cammack, Andrew M MAJ" userId="e80bf4f6-4fcd-44a7-927c-deece83b8b86" providerId="ADAL" clId="{438106E5-7954-43B5-8CF8-4CDFAEFE0A7B}" dt="2021-05-24T17:09:39.438" v="2204" actId="478"/>
          <ac:cxnSpMkLst>
            <pc:docMk/>
            <pc:sldMk cId="3767495601" sldId="3533"/>
            <ac:cxnSpMk id="75" creationId="{7611F1D4-9A80-4D02-BF6B-E0287A9C78AE}"/>
          </ac:cxnSpMkLst>
        </pc:cxnChg>
        <pc:cxnChg chg="del">
          <ac:chgData name="Cammack, Andrew M MAJ" userId="e80bf4f6-4fcd-44a7-927c-deece83b8b86" providerId="ADAL" clId="{438106E5-7954-43B5-8CF8-4CDFAEFE0A7B}" dt="2021-05-24T17:09:39.438" v="2204" actId="478"/>
          <ac:cxnSpMkLst>
            <pc:docMk/>
            <pc:sldMk cId="3767495601" sldId="3533"/>
            <ac:cxnSpMk id="76" creationId="{6CEC4B9D-1692-4ADA-8F09-0ECE9A72E4D6}"/>
          </ac:cxnSpMkLst>
        </pc:cxnChg>
        <pc:cxnChg chg="del">
          <ac:chgData name="Cammack, Andrew M MAJ" userId="e80bf4f6-4fcd-44a7-927c-deece83b8b86" providerId="ADAL" clId="{438106E5-7954-43B5-8CF8-4CDFAEFE0A7B}" dt="2021-05-24T17:09:39.438" v="2204" actId="478"/>
          <ac:cxnSpMkLst>
            <pc:docMk/>
            <pc:sldMk cId="3767495601" sldId="3533"/>
            <ac:cxnSpMk id="79" creationId="{901AAC56-836F-412E-A43C-2C557EA42F97}"/>
          </ac:cxnSpMkLst>
        </pc:cxnChg>
        <pc:cxnChg chg="del">
          <ac:chgData name="Cammack, Andrew M MAJ" userId="e80bf4f6-4fcd-44a7-927c-deece83b8b86" providerId="ADAL" clId="{438106E5-7954-43B5-8CF8-4CDFAEFE0A7B}" dt="2021-05-24T17:09:39.438" v="2204" actId="478"/>
          <ac:cxnSpMkLst>
            <pc:docMk/>
            <pc:sldMk cId="3767495601" sldId="3533"/>
            <ac:cxnSpMk id="82" creationId="{5F97E30B-61EB-4931-AA18-7D944E4611A6}"/>
          </ac:cxnSpMkLst>
        </pc:cxnChg>
        <pc:cxnChg chg="del">
          <ac:chgData name="Cammack, Andrew M MAJ" userId="e80bf4f6-4fcd-44a7-927c-deece83b8b86" providerId="ADAL" clId="{438106E5-7954-43B5-8CF8-4CDFAEFE0A7B}" dt="2021-05-24T17:09:39.438" v="2204" actId="478"/>
          <ac:cxnSpMkLst>
            <pc:docMk/>
            <pc:sldMk cId="3767495601" sldId="3533"/>
            <ac:cxnSpMk id="86" creationId="{40C2DB74-F18B-4BAA-BE27-129D29F99E05}"/>
          </ac:cxnSpMkLst>
        </pc:cxnChg>
        <pc:cxnChg chg="del">
          <ac:chgData name="Cammack, Andrew M MAJ" userId="e80bf4f6-4fcd-44a7-927c-deece83b8b86" providerId="ADAL" clId="{438106E5-7954-43B5-8CF8-4CDFAEFE0A7B}" dt="2021-05-24T17:09:39.438" v="2204" actId="478"/>
          <ac:cxnSpMkLst>
            <pc:docMk/>
            <pc:sldMk cId="3767495601" sldId="3533"/>
            <ac:cxnSpMk id="87" creationId="{35231D92-22A4-4694-B6CD-483119A80A13}"/>
          </ac:cxnSpMkLst>
        </pc:cxnChg>
        <pc:cxnChg chg="del">
          <ac:chgData name="Cammack, Andrew M MAJ" userId="e80bf4f6-4fcd-44a7-927c-deece83b8b86" providerId="ADAL" clId="{438106E5-7954-43B5-8CF8-4CDFAEFE0A7B}" dt="2021-05-24T17:09:39.438" v="2204" actId="478"/>
          <ac:cxnSpMkLst>
            <pc:docMk/>
            <pc:sldMk cId="3767495601" sldId="3533"/>
            <ac:cxnSpMk id="88" creationId="{2D5175B1-D210-4E7F-BFC7-8F6C19D7B369}"/>
          </ac:cxnSpMkLst>
        </pc:cxnChg>
        <pc:cxnChg chg="del">
          <ac:chgData name="Cammack, Andrew M MAJ" userId="e80bf4f6-4fcd-44a7-927c-deece83b8b86" providerId="ADAL" clId="{438106E5-7954-43B5-8CF8-4CDFAEFE0A7B}" dt="2021-05-24T17:09:39.438" v="2204" actId="478"/>
          <ac:cxnSpMkLst>
            <pc:docMk/>
            <pc:sldMk cId="3767495601" sldId="3533"/>
            <ac:cxnSpMk id="92" creationId="{84D83D73-B3EF-4AD0-9AC1-D731363A3826}"/>
          </ac:cxnSpMkLst>
        </pc:cxnChg>
        <pc:cxnChg chg="del">
          <ac:chgData name="Cammack, Andrew M MAJ" userId="e80bf4f6-4fcd-44a7-927c-deece83b8b86" providerId="ADAL" clId="{438106E5-7954-43B5-8CF8-4CDFAEFE0A7B}" dt="2021-05-24T17:09:39.438" v="2204" actId="478"/>
          <ac:cxnSpMkLst>
            <pc:docMk/>
            <pc:sldMk cId="3767495601" sldId="3533"/>
            <ac:cxnSpMk id="93" creationId="{7BC9C08C-EE53-4035-99A1-94D664C4E6B1}"/>
          </ac:cxnSpMkLst>
        </pc:cxnChg>
        <pc:cxnChg chg="del mod">
          <ac:chgData name="Cammack, Andrew M MAJ" userId="e80bf4f6-4fcd-44a7-927c-deece83b8b86" providerId="ADAL" clId="{438106E5-7954-43B5-8CF8-4CDFAEFE0A7B}" dt="2021-05-24T17:09:39.438" v="2204" actId="478"/>
          <ac:cxnSpMkLst>
            <pc:docMk/>
            <pc:sldMk cId="3767495601" sldId="3533"/>
            <ac:cxnSpMk id="94" creationId="{4BB9F7F1-B1E0-427A-B7DA-385DD658FF9A}"/>
          </ac:cxnSpMkLst>
        </pc:cxnChg>
        <pc:cxnChg chg="del">
          <ac:chgData name="Cammack, Andrew M MAJ" userId="e80bf4f6-4fcd-44a7-927c-deece83b8b86" providerId="ADAL" clId="{438106E5-7954-43B5-8CF8-4CDFAEFE0A7B}" dt="2021-05-24T17:09:39.438" v="2204" actId="478"/>
          <ac:cxnSpMkLst>
            <pc:docMk/>
            <pc:sldMk cId="3767495601" sldId="3533"/>
            <ac:cxnSpMk id="97" creationId="{27951081-BDA7-45EC-A464-FC6C02F352C4}"/>
          </ac:cxnSpMkLst>
        </pc:cxnChg>
        <pc:cxnChg chg="del">
          <ac:chgData name="Cammack, Andrew M MAJ" userId="e80bf4f6-4fcd-44a7-927c-deece83b8b86" providerId="ADAL" clId="{438106E5-7954-43B5-8CF8-4CDFAEFE0A7B}" dt="2021-05-24T17:09:39.438" v="2204" actId="478"/>
          <ac:cxnSpMkLst>
            <pc:docMk/>
            <pc:sldMk cId="3767495601" sldId="3533"/>
            <ac:cxnSpMk id="98" creationId="{6D86AD6B-A871-4D30-B2E8-42E2B7D21FD7}"/>
          </ac:cxnSpMkLst>
        </pc:cxnChg>
        <pc:cxnChg chg="del">
          <ac:chgData name="Cammack, Andrew M MAJ" userId="e80bf4f6-4fcd-44a7-927c-deece83b8b86" providerId="ADAL" clId="{438106E5-7954-43B5-8CF8-4CDFAEFE0A7B}" dt="2021-05-24T17:09:39.438" v="2204" actId="478"/>
          <ac:cxnSpMkLst>
            <pc:docMk/>
            <pc:sldMk cId="3767495601" sldId="3533"/>
            <ac:cxnSpMk id="99" creationId="{344A1ED1-5891-4124-B292-022CB94A2DDB}"/>
          </ac:cxnSpMkLst>
        </pc:cxnChg>
        <pc:cxnChg chg="del">
          <ac:chgData name="Cammack, Andrew M MAJ" userId="e80bf4f6-4fcd-44a7-927c-deece83b8b86" providerId="ADAL" clId="{438106E5-7954-43B5-8CF8-4CDFAEFE0A7B}" dt="2021-05-24T17:09:39.438" v="2204" actId="478"/>
          <ac:cxnSpMkLst>
            <pc:docMk/>
            <pc:sldMk cId="3767495601" sldId="3533"/>
            <ac:cxnSpMk id="100" creationId="{DDA9743B-291B-41D1-9ACA-B80EB7877C99}"/>
          </ac:cxnSpMkLst>
        </pc:cxnChg>
        <pc:cxnChg chg="del">
          <ac:chgData name="Cammack, Andrew M MAJ" userId="e80bf4f6-4fcd-44a7-927c-deece83b8b86" providerId="ADAL" clId="{438106E5-7954-43B5-8CF8-4CDFAEFE0A7B}" dt="2021-05-24T17:09:39.438" v="2204" actId="478"/>
          <ac:cxnSpMkLst>
            <pc:docMk/>
            <pc:sldMk cId="3767495601" sldId="3533"/>
            <ac:cxnSpMk id="101" creationId="{DBFD08AE-3E90-468C-8650-FA4F7F811B98}"/>
          </ac:cxnSpMkLst>
        </pc:cxnChg>
        <pc:cxnChg chg="del">
          <ac:chgData name="Cammack, Andrew M MAJ" userId="e80bf4f6-4fcd-44a7-927c-deece83b8b86" providerId="ADAL" clId="{438106E5-7954-43B5-8CF8-4CDFAEFE0A7B}" dt="2021-05-24T17:09:39.438" v="2204" actId="478"/>
          <ac:cxnSpMkLst>
            <pc:docMk/>
            <pc:sldMk cId="3767495601" sldId="3533"/>
            <ac:cxnSpMk id="102" creationId="{6D34F5EC-2C3B-4B72-A361-AFA25697F116}"/>
          </ac:cxnSpMkLst>
        </pc:cxnChg>
        <pc:cxnChg chg="del">
          <ac:chgData name="Cammack, Andrew M MAJ" userId="e80bf4f6-4fcd-44a7-927c-deece83b8b86" providerId="ADAL" clId="{438106E5-7954-43B5-8CF8-4CDFAEFE0A7B}" dt="2021-05-24T17:09:39.438" v="2204" actId="478"/>
          <ac:cxnSpMkLst>
            <pc:docMk/>
            <pc:sldMk cId="3767495601" sldId="3533"/>
            <ac:cxnSpMk id="103" creationId="{95C3AF92-05C8-4685-8B5F-A777CB639600}"/>
          </ac:cxnSpMkLst>
        </pc:cxnChg>
        <pc:cxnChg chg="del">
          <ac:chgData name="Cammack, Andrew M MAJ" userId="e80bf4f6-4fcd-44a7-927c-deece83b8b86" providerId="ADAL" clId="{438106E5-7954-43B5-8CF8-4CDFAEFE0A7B}" dt="2021-05-24T17:09:39.438" v="2204" actId="478"/>
          <ac:cxnSpMkLst>
            <pc:docMk/>
            <pc:sldMk cId="3767495601" sldId="3533"/>
            <ac:cxnSpMk id="104" creationId="{600AC9C4-0C0B-47F0-A6A6-1D447778C1E3}"/>
          </ac:cxnSpMkLst>
        </pc:cxnChg>
        <pc:cxnChg chg="del">
          <ac:chgData name="Cammack, Andrew M MAJ" userId="e80bf4f6-4fcd-44a7-927c-deece83b8b86" providerId="ADAL" clId="{438106E5-7954-43B5-8CF8-4CDFAEFE0A7B}" dt="2021-05-24T17:10:10.703" v="2213" actId="478"/>
          <ac:cxnSpMkLst>
            <pc:docMk/>
            <pc:sldMk cId="3767495601" sldId="3533"/>
            <ac:cxnSpMk id="105" creationId="{61080273-BE79-4671-9605-213A47BCC1BD}"/>
          </ac:cxnSpMkLst>
        </pc:cxnChg>
        <pc:cxnChg chg="del">
          <ac:chgData name="Cammack, Andrew M MAJ" userId="e80bf4f6-4fcd-44a7-927c-deece83b8b86" providerId="ADAL" clId="{438106E5-7954-43B5-8CF8-4CDFAEFE0A7B}" dt="2021-05-24T17:10:10.703" v="2213" actId="478"/>
          <ac:cxnSpMkLst>
            <pc:docMk/>
            <pc:sldMk cId="3767495601" sldId="3533"/>
            <ac:cxnSpMk id="106" creationId="{F5F45931-80C2-4DDC-8049-CF2469BA5E21}"/>
          </ac:cxnSpMkLst>
        </pc:cxnChg>
        <pc:cxnChg chg="mod">
          <ac:chgData name="Cammack, Andrew M MAJ" userId="e80bf4f6-4fcd-44a7-927c-deece83b8b86" providerId="ADAL" clId="{438106E5-7954-43B5-8CF8-4CDFAEFE0A7B}" dt="2021-05-24T17:08:38.537" v="2189" actId="478"/>
          <ac:cxnSpMkLst>
            <pc:docMk/>
            <pc:sldMk cId="3767495601" sldId="3533"/>
            <ac:cxnSpMk id="121" creationId="{94761ACF-948C-4A7B-AF99-C2E61F9FE747}"/>
          </ac:cxnSpMkLst>
        </pc:cxnChg>
        <pc:cxnChg chg="mod">
          <ac:chgData name="Cammack, Andrew M MAJ" userId="e80bf4f6-4fcd-44a7-927c-deece83b8b86" providerId="ADAL" clId="{438106E5-7954-43B5-8CF8-4CDFAEFE0A7B}" dt="2021-05-24T17:08:38.537" v="2189" actId="478"/>
          <ac:cxnSpMkLst>
            <pc:docMk/>
            <pc:sldMk cId="3767495601" sldId="3533"/>
            <ac:cxnSpMk id="122" creationId="{011ADDFB-D04A-4D6C-84D0-F009A2CA385D}"/>
          </ac:cxnSpMkLst>
        </pc:cxnChg>
        <pc:cxnChg chg="mod">
          <ac:chgData name="Cammack, Andrew M MAJ" userId="e80bf4f6-4fcd-44a7-927c-deece83b8b86" providerId="ADAL" clId="{438106E5-7954-43B5-8CF8-4CDFAEFE0A7B}" dt="2021-05-24T17:08:38.537" v="2189" actId="478"/>
          <ac:cxnSpMkLst>
            <pc:docMk/>
            <pc:sldMk cId="3767495601" sldId="3533"/>
            <ac:cxnSpMk id="123" creationId="{DC8984B1-ED90-401E-AC47-D5372E1ABD76}"/>
          </ac:cxnSpMkLst>
        </pc:cxnChg>
        <pc:cxnChg chg="mod">
          <ac:chgData name="Cammack, Andrew M MAJ" userId="e80bf4f6-4fcd-44a7-927c-deece83b8b86" providerId="ADAL" clId="{438106E5-7954-43B5-8CF8-4CDFAEFE0A7B}" dt="2021-05-24T17:08:38.537" v="2189" actId="478"/>
          <ac:cxnSpMkLst>
            <pc:docMk/>
            <pc:sldMk cId="3767495601" sldId="3533"/>
            <ac:cxnSpMk id="125" creationId="{4B6112AD-0052-40CE-B426-F51669013205}"/>
          </ac:cxnSpMkLst>
        </pc:cxnChg>
        <pc:cxnChg chg="mod">
          <ac:chgData name="Cammack, Andrew M MAJ" userId="e80bf4f6-4fcd-44a7-927c-deece83b8b86" providerId="ADAL" clId="{438106E5-7954-43B5-8CF8-4CDFAEFE0A7B}" dt="2021-05-24T17:08:38.537" v="2189" actId="478"/>
          <ac:cxnSpMkLst>
            <pc:docMk/>
            <pc:sldMk cId="3767495601" sldId="3533"/>
            <ac:cxnSpMk id="127" creationId="{CB55274A-1025-4B10-B6B8-B195FC906F7B}"/>
          </ac:cxnSpMkLst>
        </pc:cxnChg>
        <pc:cxnChg chg="mod">
          <ac:chgData name="Cammack, Andrew M MAJ" userId="e80bf4f6-4fcd-44a7-927c-deece83b8b86" providerId="ADAL" clId="{438106E5-7954-43B5-8CF8-4CDFAEFE0A7B}" dt="2021-05-24T17:08:38.537" v="2189" actId="478"/>
          <ac:cxnSpMkLst>
            <pc:docMk/>
            <pc:sldMk cId="3767495601" sldId="3533"/>
            <ac:cxnSpMk id="130" creationId="{C6BBCCD1-13BE-41B1-A6F0-F1B1866DF0EC}"/>
          </ac:cxnSpMkLst>
        </pc:cxnChg>
        <pc:cxnChg chg="mod">
          <ac:chgData name="Cammack, Andrew M MAJ" userId="e80bf4f6-4fcd-44a7-927c-deece83b8b86" providerId="ADAL" clId="{438106E5-7954-43B5-8CF8-4CDFAEFE0A7B}" dt="2021-05-24T17:08:38.537" v="2189" actId="478"/>
          <ac:cxnSpMkLst>
            <pc:docMk/>
            <pc:sldMk cId="3767495601" sldId="3533"/>
            <ac:cxnSpMk id="131" creationId="{EF451587-9D87-4460-B975-E40E5F9DCCC2}"/>
          </ac:cxnSpMkLst>
        </pc:cxnChg>
        <pc:cxnChg chg="mod">
          <ac:chgData name="Cammack, Andrew M MAJ" userId="e80bf4f6-4fcd-44a7-927c-deece83b8b86" providerId="ADAL" clId="{438106E5-7954-43B5-8CF8-4CDFAEFE0A7B}" dt="2021-05-24T17:08:15.994" v="2185" actId="164"/>
          <ac:cxnSpMkLst>
            <pc:docMk/>
            <pc:sldMk cId="3767495601" sldId="3533"/>
            <ac:cxnSpMk id="132" creationId="{53D0D51D-8558-4158-A3C7-A32BD84DDA3F}"/>
          </ac:cxnSpMkLst>
        </pc:cxnChg>
        <pc:cxnChg chg="mod">
          <ac:chgData name="Cammack, Andrew M MAJ" userId="e80bf4f6-4fcd-44a7-927c-deece83b8b86" providerId="ADAL" clId="{438106E5-7954-43B5-8CF8-4CDFAEFE0A7B}" dt="2021-05-24T17:08:15.994" v="2185" actId="164"/>
          <ac:cxnSpMkLst>
            <pc:docMk/>
            <pc:sldMk cId="3767495601" sldId="3533"/>
            <ac:cxnSpMk id="133" creationId="{7E98D1B0-E07E-46BF-9EE1-7BA04A9010C6}"/>
          </ac:cxnSpMkLst>
        </pc:cxnChg>
        <pc:cxnChg chg="mod">
          <ac:chgData name="Cammack, Andrew M MAJ" userId="e80bf4f6-4fcd-44a7-927c-deece83b8b86" providerId="ADAL" clId="{438106E5-7954-43B5-8CF8-4CDFAEFE0A7B}" dt="2021-05-24T17:08:15.994" v="2185" actId="164"/>
          <ac:cxnSpMkLst>
            <pc:docMk/>
            <pc:sldMk cId="3767495601" sldId="3533"/>
            <ac:cxnSpMk id="134" creationId="{7DF2CEE0-3F2E-4483-BF9C-21E2C83C6FAE}"/>
          </ac:cxnSpMkLst>
        </pc:cxnChg>
        <pc:cxnChg chg="mod">
          <ac:chgData name="Cammack, Andrew M MAJ" userId="e80bf4f6-4fcd-44a7-927c-deece83b8b86" providerId="ADAL" clId="{438106E5-7954-43B5-8CF8-4CDFAEFE0A7B}" dt="2021-05-24T17:08:15.994" v="2185" actId="164"/>
          <ac:cxnSpMkLst>
            <pc:docMk/>
            <pc:sldMk cId="3767495601" sldId="3533"/>
            <ac:cxnSpMk id="137" creationId="{05E2072E-B485-4319-9E54-18260DA52C94}"/>
          </ac:cxnSpMkLst>
        </pc:cxnChg>
        <pc:cxnChg chg="mod">
          <ac:chgData name="Cammack, Andrew M MAJ" userId="e80bf4f6-4fcd-44a7-927c-deece83b8b86" providerId="ADAL" clId="{438106E5-7954-43B5-8CF8-4CDFAEFE0A7B}" dt="2021-05-24T17:08:15.994" v="2185" actId="164"/>
          <ac:cxnSpMkLst>
            <pc:docMk/>
            <pc:sldMk cId="3767495601" sldId="3533"/>
            <ac:cxnSpMk id="138" creationId="{1AA2575D-C4F6-4E10-95D9-2AA56CD7D2CF}"/>
          </ac:cxnSpMkLst>
        </pc:cxnChg>
        <pc:cxnChg chg="mod">
          <ac:chgData name="Cammack, Andrew M MAJ" userId="e80bf4f6-4fcd-44a7-927c-deece83b8b86" providerId="ADAL" clId="{438106E5-7954-43B5-8CF8-4CDFAEFE0A7B}" dt="2021-05-24T17:08:15.994" v="2185" actId="164"/>
          <ac:cxnSpMkLst>
            <pc:docMk/>
            <pc:sldMk cId="3767495601" sldId="3533"/>
            <ac:cxnSpMk id="139" creationId="{A9065BAA-8F24-4B48-B4E3-AB551D23F1FA}"/>
          </ac:cxnSpMkLst>
        </pc:cxnChg>
        <pc:cxnChg chg="mod">
          <ac:chgData name="Cammack, Andrew M MAJ" userId="e80bf4f6-4fcd-44a7-927c-deece83b8b86" providerId="ADAL" clId="{438106E5-7954-43B5-8CF8-4CDFAEFE0A7B}" dt="2021-05-24T17:08:15.994" v="2185" actId="164"/>
          <ac:cxnSpMkLst>
            <pc:docMk/>
            <pc:sldMk cId="3767495601" sldId="3533"/>
            <ac:cxnSpMk id="141" creationId="{003AE664-A261-4C15-9A27-8A9BDB2D372B}"/>
          </ac:cxnSpMkLst>
        </pc:cxnChg>
        <pc:cxnChg chg="mod">
          <ac:chgData name="Cammack, Andrew M MAJ" userId="e80bf4f6-4fcd-44a7-927c-deece83b8b86" providerId="ADAL" clId="{438106E5-7954-43B5-8CF8-4CDFAEFE0A7B}" dt="2021-05-24T17:08:15.994" v="2185" actId="164"/>
          <ac:cxnSpMkLst>
            <pc:docMk/>
            <pc:sldMk cId="3767495601" sldId="3533"/>
            <ac:cxnSpMk id="142" creationId="{C306D0FB-4B5E-4AC1-A75B-4467E302DF85}"/>
          </ac:cxnSpMkLst>
        </pc:cxnChg>
        <pc:cxnChg chg="mod">
          <ac:chgData name="Cammack, Andrew M MAJ" userId="e80bf4f6-4fcd-44a7-927c-deece83b8b86" providerId="ADAL" clId="{438106E5-7954-43B5-8CF8-4CDFAEFE0A7B}" dt="2021-05-24T17:08:15.994" v="2185" actId="164"/>
          <ac:cxnSpMkLst>
            <pc:docMk/>
            <pc:sldMk cId="3767495601" sldId="3533"/>
            <ac:cxnSpMk id="143" creationId="{55304C32-A719-4E0B-B41E-4FB4CF42FC7F}"/>
          </ac:cxnSpMkLst>
        </pc:cxnChg>
        <pc:cxnChg chg="mod">
          <ac:chgData name="Cammack, Andrew M MAJ" userId="e80bf4f6-4fcd-44a7-927c-deece83b8b86" providerId="ADAL" clId="{438106E5-7954-43B5-8CF8-4CDFAEFE0A7B}" dt="2021-05-24T17:08:38.537" v="2189" actId="478"/>
          <ac:cxnSpMkLst>
            <pc:docMk/>
            <pc:sldMk cId="3767495601" sldId="3533"/>
            <ac:cxnSpMk id="145" creationId="{A3B668A0-9B3E-4EC0-A67D-00B86E711F9B}"/>
          </ac:cxnSpMkLst>
        </pc:cxnChg>
        <pc:cxnChg chg="mod">
          <ac:chgData name="Cammack, Andrew M MAJ" userId="e80bf4f6-4fcd-44a7-927c-deece83b8b86" providerId="ADAL" clId="{438106E5-7954-43B5-8CF8-4CDFAEFE0A7B}" dt="2021-05-24T17:08:38.537" v="2189" actId="478"/>
          <ac:cxnSpMkLst>
            <pc:docMk/>
            <pc:sldMk cId="3767495601" sldId="3533"/>
            <ac:cxnSpMk id="150" creationId="{60C7D4AF-803D-4BAE-AE0E-7178956B81C3}"/>
          </ac:cxnSpMkLst>
        </pc:cxnChg>
        <pc:cxnChg chg="mod">
          <ac:chgData name="Cammack, Andrew M MAJ" userId="e80bf4f6-4fcd-44a7-927c-deece83b8b86" providerId="ADAL" clId="{438106E5-7954-43B5-8CF8-4CDFAEFE0A7B}" dt="2021-05-24T17:08:15.994" v="2185" actId="164"/>
          <ac:cxnSpMkLst>
            <pc:docMk/>
            <pc:sldMk cId="3767495601" sldId="3533"/>
            <ac:cxnSpMk id="153" creationId="{66BBB05E-1FA8-4E26-A5D8-51FE33E9383C}"/>
          </ac:cxnSpMkLst>
        </pc:cxnChg>
        <pc:cxnChg chg="mod">
          <ac:chgData name="Cammack, Andrew M MAJ" userId="e80bf4f6-4fcd-44a7-927c-deece83b8b86" providerId="ADAL" clId="{438106E5-7954-43B5-8CF8-4CDFAEFE0A7B}" dt="2021-05-24T17:08:15.994" v="2185" actId="164"/>
          <ac:cxnSpMkLst>
            <pc:docMk/>
            <pc:sldMk cId="3767495601" sldId="3533"/>
            <ac:cxnSpMk id="154" creationId="{0192483A-6CC6-4394-9BAE-DA9E18F8C0D1}"/>
          </ac:cxnSpMkLst>
        </pc:cxnChg>
        <pc:cxnChg chg="del">
          <ac:chgData name="Cammack, Andrew M MAJ" userId="e80bf4f6-4fcd-44a7-927c-deece83b8b86" providerId="ADAL" clId="{438106E5-7954-43B5-8CF8-4CDFAEFE0A7B}" dt="2021-05-24T17:10:10.703" v="2213" actId="478"/>
          <ac:cxnSpMkLst>
            <pc:docMk/>
            <pc:sldMk cId="3767495601" sldId="3533"/>
            <ac:cxnSpMk id="155" creationId="{1654FB5F-31FE-4F2A-BAE7-0673E87F2B50}"/>
          </ac:cxnSpMkLst>
        </pc:cxnChg>
        <pc:cxnChg chg="mod">
          <ac:chgData name="Cammack, Andrew M MAJ" userId="e80bf4f6-4fcd-44a7-927c-deece83b8b86" providerId="ADAL" clId="{438106E5-7954-43B5-8CF8-4CDFAEFE0A7B}" dt="2021-05-24T17:08:38.537" v="2189" actId="478"/>
          <ac:cxnSpMkLst>
            <pc:docMk/>
            <pc:sldMk cId="3767495601" sldId="3533"/>
            <ac:cxnSpMk id="160" creationId="{79A09CC4-6AD4-4865-9968-23572259BC7A}"/>
          </ac:cxnSpMkLst>
        </pc:cxnChg>
        <pc:cxnChg chg="mod">
          <ac:chgData name="Cammack, Andrew M MAJ" userId="e80bf4f6-4fcd-44a7-927c-deece83b8b86" providerId="ADAL" clId="{438106E5-7954-43B5-8CF8-4CDFAEFE0A7B}" dt="2021-05-24T17:08:56.159" v="2195" actId="478"/>
          <ac:cxnSpMkLst>
            <pc:docMk/>
            <pc:sldMk cId="3767495601" sldId="3533"/>
            <ac:cxnSpMk id="181" creationId="{A042232B-C768-4D31-AA66-B886766D27E2}"/>
          </ac:cxnSpMkLst>
        </pc:cxnChg>
        <pc:cxnChg chg="mod">
          <ac:chgData name="Cammack, Andrew M MAJ" userId="e80bf4f6-4fcd-44a7-927c-deece83b8b86" providerId="ADAL" clId="{438106E5-7954-43B5-8CF8-4CDFAEFE0A7B}" dt="2021-05-24T17:08:56.159" v="2195" actId="478"/>
          <ac:cxnSpMkLst>
            <pc:docMk/>
            <pc:sldMk cId="3767495601" sldId="3533"/>
            <ac:cxnSpMk id="183" creationId="{ED3EF6CF-A7FD-4E86-8CC2-D76AFE9D8165}"/>
          </ac:cxnSpMkLst>
        </pc:cxnChg>
        <pc:cxnChg chg="mod">
          <ac:chgData name="Cammack, Andrew M MAJ" userId="e80bf4f6-4fcd-44a7-927c-deece83b8b86" providerId="ADAL" clId="{438106E5-7954-43B5-8CF8-4CDFAEFE0A7B}" dt="2021-05-24T17:08:56.159" v="2195" actId="478"/>
          <ac:cxnSpMkLst>
            <pc:docMk/>
            <pc:sldMk cId="3767495601" sldId="3533"/>
            <ac:cxnSpMk id="184" creationId="{B6D43FB8-A8C6-437C-88DA-C261212C302F}"/>
          </ac:cxnSpMkLst>
        </pc:cxnChg>
        <pc:cxnChg chg="mod">
          <ac:chgData name="Cammack, Andrew M MAJ" userId="e80bf4f6-4fcd-44a7-927c-deece83b8b86" providerId="ADAL" clId="{438106E5-7954-43B5-8CF8-4CDFAEFE0A7B}" dt="2021-05-24T17:08:48.520" v="2193" actId="164"/>
          <ac:cxnSpMkLst>
            <pc:docMk/>
            <pc:sldMk cId="3767495601" sldId="3533"/>
            <ac:cxnSpMk id="185" creationId="{62E43535-8A4B-4D92-9244-CF724B334EEB}"/>
          </ac:cxnSpMkLst>
        </pc:cxnChg>
        <pc:cxnChg chg="mod">
          <ac:chgData name="Cammack, Andrew M MAJ" userId="e80bf4f6-4fcd-44a7-927c-deece83b8b86" providerId="ADAL" clId="{438106E5-7954-43B5-8CF8-4CDFAEFE0A7B}" dt="2021-05-24T17:08:48.520" v="2193" actId="164"/>
          <ac:cxnSpMkLst>
            <pc:docMk/>
            <pc:sldMk cId="3767495601" sldId="3533"/>
            <ac:cxnSpMk id="186" creationId="{1E73875D-4F95-4EB0-8073-E436A4C993BA}"/>
          </ac:cxnSpMkLst>
        </pc:cxnChg>
        <pc:cxnChg chg="mod">
          <ac:chgData name="Cammack, Andrew M MAJ" userId="e80bf4f6-4fcd-44a7-927c-deece83b8b86" providerId="ADAL" clId="{438106E5-7954-43B5-8CF8-4CDFAEFE0A7B}" dt="2021-05-24T17:08:48.520" v="2193" actId="164"/>
          <ac:cxnSpMkLst>
            <pc:docMk/>
            <pc:sldMk cId="3767495601" sldId="3533"/>
            <ac:cxnSpMk id="187" creationId="{9FF6C282-5335-4E43-96B4-C2502DFF27C9}"/>
          </ac:cxnSpMkLst>
        </pc:cxnChg>
        <pc:cxnChg chg="mod">
          <ac:chgData name="Cammack, Andrew M MAJ" userId="e80bf4f6-4fcd-44a7-927c-deece83b8b86" providerId="ADAL" clId="{438106E5-7954-43B5-8CF8-4CDFAEFE0A7B}" dt="2021-05-24T17:08:48.520" v="2193" actId="164"/>
          <ac:cxnSpMkLst>
            <pc:docMk/>
            <pc:sldMk cId="3767495601" sldId="3533"/>
            <ac:cxnSpMk id="188" creationId="{ABD79E06-EF68-4F55-9AD1-800AFE8A2C14}"/>
          </ac:cxnSpMkLst>
        </pc:cxnChg>
        <pc:cxnChg chg="mod">
          <ac:chgData name="Cammack, Andrew M MAJ" userId="e80bf4f6-4fcd-44a7-927c-deece83b8b86" providerId="ADAL" clId="{438106E5-7954-43B5-8CF8-4CDFAEFE0A7B}" dt="2021-05-24T17:08:48.520" v="2193" actId="164"/>
          <ac:cxnSpMkLst>
            <pc:docMk/>
            <pc:sldMk cId="3767495601" sldId="3533"/>
            <ac:cxnSpMk id="189" creationId="{0FE5E992-8962-4B4F-9243-81A10059C554}"/>
          </ac:cxnSpMkLst>
        </pc:cxnChg>
        <pc:cxnChg chg="mod">
          <ac:chgData name="Cammack, Andrew M MAJ" userId="e80bf4f6-4fcd-44a7-927c-deece83b8b86" providerId="ADAL" clId="{438106E5-7954-43B5-8CF8-4CDFAEFE0A7B}" dt="2021-05-24T17:08:48.520" v="2193" actId="164"/>
          <ac:cxnSpMkLst>
            <pc:docMk/>
            <pc:sldMk cId="3767495601" sldId="3533"/>
            <ac:cxnSpMk id="190" creationId="{A86C8B19-1E7D-4776-8EA8-9F265E3236EE}"/>
          </ac:cxnSpMkLst>
        </pc:cxnChg>
        <pc:cxnChg chg="mod">
          <ac:chgData name="Cammack, Andrew M MAJ" userId="e80bf4f6-4fcd-44a7-927c-deece83b8b86" providerId="ADAL" clId="{438106E5-7954-43B5-8CF8-4CDFAEFE0A7B}" dt="2021-05-24T17:08:48.520" v="2193" actId="164"/>
          <ac:cxnSpMkLst>
            <pc:docMk/>
            <pc:sldMk cId="3767495601" sldId="3533"/>
            <ac:cxnSpMk id="192" creationId="{C3B6A0FE-3251-44BE-8F24-4AE25F184BB6}"/>
          </ac:cxnSpMkLst>
        </pc:cxnChg>
        <pc:cxnChg chg="mod">
          <ac:chgData name="Cammack, Andrew M MAJ" userId="e80bf4f6-4fcd-44a7-927c-deece83b8b86" providerId="ADAL" clId="{438106E5-7954-43B5-8CF8-4CDFAEFE0A7B}" dt="2021-05-24T17:08:48.520" v="2193" actId="164"/>
          <ac:cxnSpMkLst>
            <pc:docMk/>
            <pc:sldMk cId="3767495601" sldId="3533"/>
            <ac:cxnSpMk id="193" creationId="{FF49537C-826A-4478-B950-847F62981F47}"/>
          </ac:cxnSpMkLst>
        </pc:cxnChg>
        <pc:cxnChg chg="mod">
          <ac:chgData name="Cammack, Andrew M MAJ" userId="e80bf4f6-4fcd-44a7-927c-deece83b8b86" providerId="ADAL" clId="{438106E5-7954-43B5-8CF8-4CDFAEFE0A7B}" dt="2021-05-24T17:08:48.520" v="2193" actId="164"/>
          <ac:cxnSpMkLst>
            <pc:docMk/>
            <pc:sldMk cId="3767495601" sldId="3533"/>
            <ac:cxnSpMk id="194" creationId="{AB2323ED-10AC-4DDB-B561-0BE2CC9B1440}"/>
          </ac:cxnSpMkLst>
        </pc:cxnChg>
        <pc:cxnChg chg="mod">
          <ac:chgData name="Cammack, Andrew M MAJ" userId="e80bf4f6-4fcd-44a7-927c-deece83b8b86" providerId="ADAL" clId="{438106E5-7954-43B5-8CF8-4CDFAEFE0A7B}" dt="2021-05-24T17:08:48.520" v="2193" actId="164"/>
          <ac:cxnSpMkLst>
            <pc:docMk/>
            <pc:sldMk cId="3767495601" sldId="3533"/>
            <ac:cxnSpMk id="197" creationId="{20CCE6E5-7F0E-4F0B-B14D-54E2491A65B2}"/>
          </ac:cxnSpMkLst>
        </pc:cxnChg>
        <pc:cxnChg chg="mod">
          <ac:chgData name="Cammack, Andrew M MAJ" userId="e80bf4f6-4fcd-44a7-927c-deece83b8b86" providerId="ADAL" clId="{438106E5-7954-43B5-8CF8-4CDFAEFE0A7B}" dt="2021-05-24T17:08:48.520" v="2193" actId="164"/>
          <ac:cxnSpMkLst>
            <pc:docMk/>
            <pc:sldMk cId="3767495601" sldId="3533"/>
            <ac:cxnSpMk id="202" creationId="{C075CB7F-38AC-4C42-8136-E77A0C6E4643}"/>
          </ac:cxnSpMkLst>
        </pc:cxnChg>
        <pc:cxnChg chg="mod">
          <ac:chgData name="Cammack, Andrew M MAJ" userId="e80bf4f6-4fcd-44a7-927c-deece83b8b86" providerId="ADAL" clId="{438106E5-7954-43B5-8CF8-4CDFAEFE0A7B}" dt="2021-05-24T17:08:48.520" v="2193" actId="164"/>
          <ac:cxnSpMkLst>
            <pc:docMk/>
            <pc:sldMk cId="3767495601" sldId="3533"/>
            <ac:cxnSpMk id="203" creationId="{00FB472C-AC34-46AC-B338-226986F1F9D3}"/>
          </ac:cxnSpMkLst>
        </pc:cxnChg>
        <pc:cxnChg chg="mod">
          <ac:chgData name="Cammack, Andrew M MAJ" userId="e80bf4f6-4fcd-44a7-927c-deece83b8b86" providerId="ADAL" clId="{438106E5-7954-43B5-8CF8-4CDFAEFE0A7B}" dt="2021-05-24T17:08:56.159" v="2195" actId="478"/>
          <ac:cxnSpMkLst>
            <pc:docMk/>
            <pc:sldMk cId="3767495601" sldId="3533"/>
            <ac:cxnSpMk id="205" creationId="{A504405D-1266-4EC4-8F9D-307AC922F354}"/>
          </ac:cxnSpMkLst>
        </pc:cxnChg>
        <pc:cxnChg chg="mod">
          <ac:chgData name="Cammack, Andrew M MAJ" userId="e80bf4f6-4fcd-44a7-927c-deece83b8b86" providerId="ADAL" clId="{438106E5-7954-43B5-8CF8-4CDFAEFE0A7B}" dt="2021-05-24T17:08:48.520" v="2193" actId="164"/>
          <ac:cxnSpMkLst>
            <pc:docMk/>
            <pc:sldMk cId="3767495601" sldId="3533"/>
            <ac:cxnSpMk id="208" creationId="{2CC0A4BA-5CAB-4085-8FD8-8D61A027215C}"/>
          </ac:cxnSpMkLst>
        </pc:cxnChg>
        <pc:cxnChg chg="mod">
          <ac:chgData name="Cammack, Andrew M MAJ" userId="e80bf4f6-4fcd-44a7-927c-deece83b8b86" providerId="ADAL" clId="{438106E5-7954-43B5-8CF8-4CDFAEFE0A7B}" dt="2021-05-24T17:08:56.159" v="2195" actId="478"/>
          <ac:cxnSpMkLst>
            <pc:docMk/>
            <pc:sldMk cId="3767495601" sldId="3533"/>
            <ac:cxnSpMk id="209" creationId="{5277EB72-150E-46F0-BFCD-DD5FB4447DDE}"/>
          </ac:cxnSpMkLst>
        </pc:cxnChg>
        <pc:cxnChg chg="mod">
          <ac:chgData name="Cammack, Andrew M MAJ" userId="e80bf4f6-4fcd-44a7-927c-deece83b8b86" providerId="ADAL" clId="{438106E5-7954-43B5-8CF8-4CDFAEFE0A7B}" dt="2021-05-24T17:08:48.520" v="2193" actId="164"/>
          <ac:cxnSpMkLst>
            <pc:docMk/>
            <pc:sldMk cId="3767495601" sldId="3533"/>
            <ac:cxnSpMk id="212" creationId="{3A06E275-FE4F-49C1-BF5D-A3577B7F209C}"/>
          </ac:cxnSpMkLst>
        </pc:cxnChg>
        <pc:cxnChg chg="mod">
          <ac:chgData name="Cammack, Andrew M MAJ" userId="e80bf4f6-4fcd-44a7-927c-deece83b8b86" providerId="ADAL" clId="{438106E5-7954-43B5-8CF8-4CDFAEFE0A7B}" dt="2021-05-24T17:08:48.520" v="2193" actId="164"/>
          <ac:cxnSpMkLst>
            <pc:docMk/>
            <pc:sldMk cId="3767495601" sldId="3533"/>
            <ac:cxnSpMk id="213" creationId="{5D578F74-F8DD-4A28-B29E-0CDD404664E1}"/>
          </ac:cxnSpMkLst>
        </pc:cxnChg>
        <pc:cxnChg chg="mod">
          <ac:chgData name="Cammack, Andrew M MAJ" userId="e80bf4f6-4fcd-44a7-927c-deece83b8b86" providerId="ADAL" clId="{438106E5-7954-43B5-8CF8-4CDFAEFE0A7B}" dt="2021-05-24T17:08:48.520" v="2193" actId="164"/>
          <ac:cxnSpMkLst>
            <pc:docMk/>
            <pc:sldMk cId="3767495601" sldId="3533"/>
            <ac:cxnSpMk id="214" creationId="{E55BF6C0-3392-44DC-BDA1-FE41D14873F6}"/>
          </ac:cxnSpMkLst>
        </pc:cxnChg>
      </pc:sldChg>
      <pc:sldChg chg="addSp modSp add mod">
        <pc:chgData name="Cammack, Andrew M MAJ" userId="e80bf4f6-4fcd-44a7-927c-deece83b8b86" providerId="ADAL" clId="{438106E5-7954-43B5-8CF8-4CDFAEFE0A7B}" dt="2021-05-25T14:38:07.585" v="4502" actId="1076"/>
        <pc:sldMkLst>
          <pc:docMk/>
          <pc:sldMk cId="2234303724" sldId="3534"/>
        </pc:sldMkLst>
        <pc:spChg chg="mod">
          <ac:chgData name="Cammack, Andrew M MAJ" userId="e80bf4f6-4fcd-44a7-927c-deece83b8b86" providerId="ADAL" clId="{438106E5-7954-43B5-8CF8-4CDFAEFE0A7B}" dt="2021-05-24T19:45:07.712" v="4122" actId="20577"/>
          <ac:spMkLst>
            <pc:docMk/>
            <pc:sldMk cId="2234303724" sldId="3534"/>
            <ac:spMk id="2" creationId="{F27CAF8E-7263-4BB2-9D0F-BF042B9663F9}"/>
          </ac:spMkLst>
        </pc:spChg>
        <pc:spChg chg="add mod">
          <ac:chgData name="Cammack, Andrew M MAJ" userId="e80bf4f6-4fcd-44a7-927c-deece83b8b86" providerId="ADAL" clId="{438106E5-7954-43B5-8CF8-4CDFAEFE0A7B}" dt="2021-05-24T19:46:02.015" v="4157" actId="20577"/>
          <ac:spMkLst>
            <pc:docMk/>
            <pc:sldMk cId="2234303724" sldId="3534"/>
            <ac:spMk id="5" creationId="{40378F04-FD57-40CB-A3D8-AD4946ACE703}"/>
          </ac:spMkLst>
        </pc:spChg>
        <pc:picChg chg="mod">
          <ac:chgData name="Cammack, Andrew M MAJ" userId="e80bf4f6-4fcd-44a7-927c-deece83b8b86" providerId="ADAL" clId="{438106E5-7954-43B5-8CF8-4CDFAEFE0A7B}" dt="2021-05-25T14:38:07.585" v="4502" actId="1076"/>
          <ac:picMkLst>
            <pc:docMk/>
            <pc:sldMk cId="2234303724" sldId="3534"/>
            <ac:picMk id="4" creationId="{7593F997-1C53-4332-9798-83F266D0D043}"/>
          </ac:picMkLst>
        </pc:picChg>
      </pc:sldChg>
      <pc:sldChg chg="modSp add mod">
        <pc:chgData name="Cammack, Andrew M MAJ" userId="e80bf4f6-4fcd-44a7-927c-deece83b8b86" providerId="ADAL" clId="{438106E5-7954-43B5-8CF8-4CDFAEFE0A7B}" dt="2021-05-25T14:44:33.049" v="4992" actId="1076"/>
        <pc:sldMkLst>
          <pc:docMk/>
          <pc:sldMk cId="2097654985" sldId="3535"/>
        </pc:sldMkLst>
        <pc:spChg chg="mod">
          <ac:chgData name="Cammack, Andrew M MAJ" userId="e80bf4f6-4fcd-44a7-927c-deece83b8b86" providerId="ADAL" clId="{438106E5-7954-43B5-8CF8-4CDFAEFE0A7B}" dt="2021-05-25T14:44:33.049" v="4992" actId="1076"/>
          <ac:spMkLst>
            <pc:docMk/>
            <pc:sldMk cId="2097654985" sldId="3535"/>
            <ac:spMk id="3" creationId="{623E07FA-1C24-4818-9C54-C036A1B5F0F4}"/>
          </ac:spMkLst>
        </pc:spChg>
        <pc:spChg chg="mod">
          <ac:chgData name="Cammack, Andrew M MAJ" userId="e80bf4f6-4fcd-44a7-927c-deece83b8b86" providerId="ADAL" clId="{438106E5-7954-43B5-8CF8-4CDFAEFE0A7B}" dt="2021-05-25T14:42:00.796" v="4558" actId="20577"/>
          <ac:spMkLst>
            <pc:docMk/>
            <pc:sldMk cId="2097654985" sldId="3535"/>
            <ac:spMk id="7" creationId="{7C91D1C3-4C4E-4DFB-96FD-9B849FA998CB}"/>
          </ac:spMkLst>
        </pc:spChg>
      </pc:sldChg>
    </pc:docChg>
  </pc:docChgLst>
  <pc:docChgLst>
    <pc:chgData name="Bostick, Joseph A CPT" userId="f68eddd3-ab0a-402f-960e-cdfa1543150b" providerId="ADAL" clId="{5150E47D-F17C-4F19-86B4-8901E899769C}"/>
    <pc:docChg chg="custSel addSld delSld modSld">
      <pc:chgData name="Bostick, Joseph A CPT" userId="f68eddd3-ab0a-402f-960e-cdfa1543150b" providerId="ADAL" clId="{5150E47D-F17C-4F19-86B4-8901E899769C}" dt="2021-05-13T18:26:53.956" v="298" actId="20577"/>
      <pc:docMkLst>
        <pc:docMk/>
      </pc:docMkLst>
      <pc:sldChg chg="delSp modSp mod">
        <pc:chgData name="Bostick, Joseph A CPT" userId="f68eddd3-ab0a-402f-960e-cdfa1543150b" providerId="ADAL" clId="{5150E47D-F17C-4F19-86B4-8901E899769C}" dt="2021-05-13T18:23:35.775" v="77" actId="1076"/>
        <pc:sldMkLst>
          <pc:docMk/>
          <pc:sldMk cId="963597608" sldId="514"/>
        </pc:sldMkLst>
        <pc:spChg chg="mod">
          <ac:chgData name="Bostick, Joseph A CPT" userId="f68eddd3-ab0a-402f-960e-cdfa1543150b" providerId="ADAL" clId="{5150E47D-F17C-4F19-86B4-8901E899769C}" dt="2021-05-13T18:23:35.775" v="77" actId="1076"/>
          <ac:spMkLst>
            <pc:docMk/>
            <pc:sldMk cId="963597608" sldId="514"/>
            <ac:spMk id="4" creationId="{00000000-0000-0000-0000-000000000000}"/>
          </ac:spMkLst>
        </pc:spChg>
        <pc:spChg chg="del">
          <ac:chgData name="Bostick, Joseph A CPT" userId="f68eddd3-ab0a-402f-960e-cdfa1543150b" providerId="ADAL" clId="{5150E47D-F17C-4F19-86B4-8901E899769C}" dt="2021-05-13T18:21:41.486" v="57" actId="478"/>
          <ac:spMkLst>
            <pc:docMk/>
            <pc:sldMk cId="963597608" sldId="514"/>
            <ac:spMk id="5" creationId="{4D1ECA6F-D033-4D24-9E89-9CEBE468EA0A}"/>
          </ac:spMkLst>
        </pc:spChg>
        <pc:spChg chg="mod">
          <ac:chgData name="Bostick, Joseph A CPT" userId="f68eddd3-ab0a-402f-960e-cdfa1543150b" providerId="ADAL" clId="{5150E47D-F17C-4F19-86B4-8901E899769C}" dt="2021-05-13T18:21:46.289" v="58" actId="21"/>
          <ac:spMkLst>
            <pc:docMk/>
            <pc:sldMk cId="963597608" sldId="514"/>
            <ac:spMk id="8" creationId="{00000000-0000-0000-0000-000000000000}"/>
          </ac:spMkLst>
        </pc:spChg>
      </pc:sldChg>
      <pc:sldChg chg="del">
        <pc:chgData name="Bostick, Joseph A CPT" userId="f68eddd3-ab0a-402f-960e-cdfa1543150b" providerId="ADAL" clId="{5150E47D-F17C-4F19-86B4-8901E899769C}" dt="2021-05-13T18:22:14.650" v="66" actId="47"/>
        <pc:sldMkLst>
          <pc:docMk/>
          <pc:sldMk cId="1535215448" sldId="593"/>
        </pc:sldMkLst>
      </pc:sldChg>
      <pc:sldChg chg="del">
        <pc:chgData name="Bostick, Joseph A CPT" userId="f68eddd3-ab0a-402f-960e-cdfa1543150b" providerId="ADAL" clId="{5150E47D-F17C-4F19-86B4-8901E899769C}" dt="2021-05-13T18:22:17.428" v="67" actId="47"/>
        <pc:sldMkLst>
          <pc:docMk/>
          <pc:sldMk cId="961342537" sldId="595"/>
        </pc:sldMkLst>
      </pc:sldChg>
      <pc:sldChg chg="del">
        <pc:chgData name="Bostick, Joseph A CPT" userId="f68eddd3-ab0a-402f-960e-cdfa1543150b" providerId="ADAL" clId="{5150E47D-F17C-4F19-86B4-8901E899769C}" dt="2021-05-13T18:22:13.944" v="65" actId="47"/>
        <pc:sldMkLst>
          <pc:docMk/>
          <pc:sldMk cId="2930383578" sldId="674"/>
        </pc:sldMkLst>
      </pc:sldChg>
      <pc:sldChg chg="modSp mod">
        <pc:chgData name="Bostick, Joseph A CPT" userId="f68eddd3-ab0a-402f-960e-cdfa1543150b" providerId="ADAL" clId="{5150E47D-F17C-4F19-86B4-8901E899769C}" dt="2021-05-13T18:26:35.622" v="237" actId="20577"/>
        <pc:sldMkLst>
          <pc:docMk/>
          <pc:sldMk cId="16896430" sldId="3516"/>
        </pc:sldMkLst>
        <pc:spChg chg="mod">
          <ac:chgData name="Bostick, Joseph A CPT" userId="f68eddd3-ab0a-402f-960e-cdfa1543150b" providerId="ADAL" clId="{5150E47D-F17C-4F19-86B4-8901E899769C}" dt="2021-05-13T18:26:35.622" v="237" actId="20577"/>
          <ac:spMkLst>
            <pc:docMk/>
            <pc:sldMk cId="16896430" sldId="3516"/>
            <ac:spMk id="4" creationId="{B324A7A3-A746-499F-9730-17033412659B}"/>
          </ac:spMkLst>
        </pc:spChg>
        <pc:spChg chg="mod">
          <ac:chgData name="Bostick, Joseph A CPT" userId="f68eddd3-ab0a-402f-960e-cdfa1543150b" providerId="ADAL" clId="{5150E47D-F17C-4F19-86B4-8901E899769C}" dt="2021-05-13T18:22:35.616" v="73" actId="20577"/>
          <ac:spMkLst>
            <pc:docMk/>
            <pc:sldMk cId="16896430" sldId="3516"/>
            <ac:spMk id="7" creationId="{7C91D1C3-4C4E-4DFB-96FD-9B849FA998CB}"/>
          </ac:spMkLst>
        </pc:spChg>
      </pc:sldChg>
      <pc:sldChg chg="modSp add mod">
        <pc:chgData name="Bostick, Joseph A CPT" userId="f68eddd3-ab0a-402f-960e-cdfa1543150b" providerId="ADAL" clId="{5150E47D-F17C-4F19-86B4-8901E899769C}" dt="2021-05-13T18:26:53.956" v="298" actId="20577"/>
        <pc:sldMkLst>
          <pc:docMk/>
          <pc:sldMk cId="2987662957" sldId="3517"/>
        </pc:sldMkLst>
        <pc:spChg chg="mod">
          <ac:chgData name="Bostick, Joseph A CPT" userId="f68eddd3-ab0a-402f-960e-cdfa1543150b" providerId="ADAL" clId="{5150E47D-F17C-4F19-86B4-8901E899769C}" dt="2021-05-13T18:26:53.956" v="298" actId="20577"/>
          <ac:spMkLst>
            <pc:docMk/>
            <pc:sldMk cId="2987662957" sldId="3517"/>
            <ac:spMk id="4" creationId="{B324A7A3-A746-499F-9730-17033412659B}"/>
          </ac:spMkLst>
        </pc:spChg>
        <pc:spChg chg="mod">
          <ac:chgData name="Bostick, Joseph A CPT" userId="f68eddd3-ab0a-402f-960e-cdfa1543150b" providerId="ADAL" clId="{5150E47D-F17C-4F19-86B4-8901E899769C}" dt="2021-05-13T18:26:44.512" v="255" actId="20577"/>
          <ac:spMkLst>
            <pc:docMk/>
            <pc:sldMk cId="2987662957" sldId="3517"/>
            <ac:spMk id="7" creationId="{7C91D1C3-4C4E-4DFB-96FD-9B849FA998CB}"/>
          </ac:spMkLst>
        </pc:spChg>
      </pc:sldChg>
      <pc:sldChg chg="del">
        <pc:chgData name="Bostick, Joseph A CPT" userId="f68eddd3-ab0a-402f-960e-cdfa1543150b" providerId="ADAL" clId="{5150E47D-F17C-4F19-86B4-8901E899769C}" dt="2021-05-13T18:22:38.477" v="74" actId="47"/>
        <pc:sldMkLst>
          <pc:docMk/>
          <pc:sldMk cId="3462716622" sldId="3533"/>
        </pc:sldMkLst>
      </pc:sldChg>
      <pc:sldChg chg="del">
        <pc:chgData name="Bostick, Joseph A CPT" userId="f68eddd3-ab0a-402f-960e-cdfa1543150b" providerId="ADAL" clId="{5150E47D-F17C-4F19-86B4-8901E899769C}" dt="2021-05-13T18:22:39.324" v="75" actId="47"/>
        <pc:sldMkLst>
          <pc:docMk/>
          <pc:sldMk cId="3114022855" sldId="3534"/>
        </pc:sldMkLst>
      </pc:sldChg>
      <pc:sldChg chg="del">
        <pc:chgData name="Bostick, Joseph A CPT" userId="f68eddd3-ab0a-402f-960e-cdfa1543150b" providerId="ADAL" clId="{5150E47D-F17C-4F19-86B4-8901E899769C}" dt="2021-05-13T18:22:40.243" v="76" actId="47"/>
        <pc:sldMkLst>
          <pc:docMk/>
          <pc:sldMk cId="307466769" sldId="3535"/>
        </pc:sldMkLst>
      </pc:sldChg>
    </pc:docChg>
  </pc:docChgLst>
  <pc:docChgLst>
    <pc:chgData name="Bostick, Joseph A CPT" userId="f68eddd3-ab0a-402f-960e-cdfa1543150b" providerId="ADAL" clId="{E9BCA852-7047-4F39-BAC5-30DD61F13497}"/>
    <pc:docChg chg="custSel delSld modSld sldOrd">
      <pc:chgData name="Bostick, Joseph A CPT" userId="f68eddd3-ab0a-402f-960e-cdfa1543150b" providerId="ADAL" clId="{E9BCA852-7047-4F39-BAC5-30DD61F13497}" dt="2021-06-09T17:48:28.734" v="490" actId="20577"/>
      <pc:docMkLst>
        <pc:docMk/>
      </pc:docMkLst>
      <pc:sldChg chg="addSp delSp modSp mod">
        <pc:chgData name="Bostick, Joseph A CPT" userId="f68eddd3-ab0a-402f-960e-cdfa1543150b" providerId="ADAL" clId="{E9BCA852-7047-4F39-BAC5-30DD61F13497}" dt="2021-06-09T17:48:28.734" v="490" actId="20577"/>
        <pc:sldMkLst>
          <pc:docMk/>
          <pc:sldMk cId="2987662957" sldId="3517"/>
        </pc:sldMkLst>
        <pc:spChg chg="mod">
          <ac:chgData name="Bostick, Joseph A CPT" userId="f68eddd3-ab0a-402f-960e-cdfa1543150b" providerId="ADAL" clId="{E9BCA852-7047-4F39-BAC5-30DD61F13497}" dt="2021-06-09T17:48:28.734" v="490" actId="20577"/>
          <ac:spMkLst>
            <pc:docMk/>
            <pc:sldMk cId="2987662957" sldId="3517"/>
            <ac:spMk id="4" creationId="{B324A7A3-A746-499F-9730-17033412659B}"/>
          </ac:spMkLst>
        </pc:spChg>
        <pc:spChg chg="add del mod">
          <ac:chgData name="Bostick, Joseph A CPT" userId="f68eddd3-ab0a-402f-960e-cdfa1543150b" providerId="ADAL" clId="{E9BCA852-7047-4F39-BAC5-30DD61F13497}" dt="2021-06-09T17:47:22.567" v="298" actId="478"/>
          <ac:spMkLst>
            <pc:docMk/>
            <pc:sldMk cId="2987662957" sldId="3517"/>
            <ac:spMk id="5" creationId="{019D69EE-7C39-4EF1-A01B-6FB88FE571A1}"/>
          </ac:spMkLst>
        </pc:spChg>
      </pc:sldChg>
      <pc:sldChg chg="delSp del mod">
        <pc:chgData name="Bostick, Joseph A CPT" userId="f68eddd3-ab0a-402f-960e-cdfa1543150b" providerId="ADAL" clId="{E9BCA852-7047-4F39-BAC5-30DD61F13497}" dt="2021-06-09T17:44:24.718" v="3" actId="47"/>
        <pc:sldMkLst>
          <pc:docMk/>
          <pc:sldMk cId="1304761633" sldId="3518"/>
        </pc:sldMkLst>
        <pc:spChg chg="del">
          <ac:chgData name="Bostick, Joseph A CPT" userId="f68eddd3-ab0a-402f-960e-cdfa1543150b" providerId="ADAL" clId="{E9BCA852-7047-4F39-BAC5-30DD61F13497}" dt="2021-06-09T17:44:18.684" v="0" actId="21"/>
          <ac:spMkLst>
            <pc:docMk/>
            <pc:sldMk cId="1304761633" sldId="3518"/>
            <ac:spMk id="4" creationId="{B324A7A3-A746-499F-9730-17033412659B}"/>
          </ac:spMkLst>
        </pc:spChg>
      </pc:sldChg>
      <pc:sldChg chg="modSp mod ord">
        <pc:chgData name="Bostick, Joseph A CPT" userId="f68eddd3-ab0a-402f-960e-cdfa1543150b" providerId="ADAL" clId="{E9BCA852-7047-4F39-BAC5-30DD61F13497}" dt="2021-06-09T17:45:44.468" v="11" actId="403"/>
        <pc:sldMkLst>
          <pc:docMk/>
          <pc:sldMk cId="708410857" sldId="3519"/>
        </pc:sldMkLst>
        <pc:spChg chg="mod">
          <ac:chgData name="Bostick, Joseph A CPT" userId="f68eddd3-ab0a-402f-960e-cdfa1543150b" providerId="ADAL" clId="{E9BCA852-7047-4F39-BAC5-30DD61F13497}" dt="2021-06-09T17:45:44.468" v="11" actId="403"/>
          <ac:spMkLst>
            <pc:docMk/>
            <pc:sldMk cId="708410857" sldId="3519"/>
            <ac:spMk id="2" creationId="{74A57E7E-D85F-4A7B-9E10-64BAC91E946C}"/>
          </ac:spMkLst>
        </pc:spChg>
      </pc:sldChg>
      <pc:sldChg chg="modSp mod">
        <pc:chgData name="Bostick, Joseph A CPT" userId="f68eddd3-ab0a-402f-960e-cdfa1543150b" providerId="ADAL" clId="{E9BCA852-7047-4F39-BAC5-30DD61F13497}" dt="2021-06-09T17:47:29.752" v="299" actId="1076"/>
        <pc:sldMkLst>
          <pc:docMk/>
          <pc:sldMk cId="2628713588" sldId="3529"/>
        </pc:sldMkLst>
        <pc:picChg chg="mod">
          <ac:chgData name="Bostick, Joseph A CPT" userId="f68eddd3-ab0a-402f-960e-cdfa1543150b" providerId="ADAL" clId="{E9BCA852-7047-4F39-BAC5-30DD61F13497}" dt="2021-06-09T17:47:29.752" v="299" actId="1076"/>
          <ac:picMkLst>
            <pc:docMk/>
            <pc:sldMk cId="2628713588" sldId="3529"/>
            <ac:picMk id="4" creationId="{9B76E803-20EA-4656-BD2B-6F12604D71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D6400587-2FC8-49BA-8438-D888F45D4C5F}" type="datetimeFigureOut">
              <a:rPr lang="en-US" smtClean="0"/>
              <a:t>7/19/2021</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3201518F-7036-4208-A848-20FC53B67201}" type="slidenum">
              <a:rPr lang="en-US" smtClean="0"/>
              <a:t>‹#›</a:t>
            </a:fld>
            <a:endParaRPr lang="en-US"/>
          </a:p>
        </p:txBody>
      </p:sp>
    </p:spTree>
    <p:extLst>
      <p:ext uri="{BB962C8B-B14F-4D97-AF65-F5344CB8AC3E}">
        <p14:creationId xmlns:p14="http://schemas.microsoft.com/office/powerpoint/2010/main" val="1240223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4BA965AF-F8EE-4FA9-8543-23DAB8AB47E5}" type="datetimeFigureOut">
              <a:rPr lang="en-US" smtClean="0"/>
              <a:pPr/>
              <a:t>7/19/2021</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7B475CA9-F35B-4173-99FA-F5D3BA3750D7}" type="slidenum">
              <a:rPr lang="en-US" smtClean="0"/>
              <a:pPr/>
              <a:t>‹#›</a:t>
            </a:fld>
            <a:endParaRPr lang="en-US"/>
          </a:p>
        </p:txBody>
      </p:sp>
    </p:spTree>
    <p:extLst>
      <p:ext uri="{BB962C8B-B14F-4D97-AF65-F5344CB8AC3E}">
        <p14:creationId xmlns:p14="http://schemas.microsoft.com/office/powerpoint/2010/main" val="207230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itannica.com/technology/bridge-engineer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itannica.com/technology/bridge-enginee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75CA9-F35B-4173-99FA-F5D3BA3750D7}" type="slidenum">
              <a:rPr lang="en-US" smtClean="0"/>
              <a:pPr/>
              <a:t>2</a:t>
            </a:fld>
            <a:endParaRPr lang="en-US"/>
          </a:p>
        </p:txBody>
      </p:sp>
    </p:spTree>
    <p:extLst>
      <p:ext uri="{BB962C8B-B14F-4D97-AF65-F5344CB8AC3E}">
        <p14:creationId xmlns:p14="http://schemas.microsoft.com/office/powerpoint/2010/main" val="299851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https://images.app.goo.gl/D59F43zREfhShXk67</a:t>
            </a:r>
          </a:p>
          <a:p>
            <a:r>
              <a:rPr lang="en-US"/>
              <a:t>Materials: https://img-cdn.brainberries.co/wp-content/uploads/2019/11/Donghai-Bridge.jpg</a:t>
            </a:r>
          </a:p>
          <a:p>
            <a:r>
              <a:rPr lang="en-US"/>
              <a:t>No Specifications: https://i2-prod.mirror.co.uk/incoming/article5601160.ece/ALTERNATES/s1200b/PAY-Eshima-Ohashi-Bridge.jpg</a:t>
            </a:r>
          </a:p>
        </p:txBody>
      </p:sp>
      <p:sp>
        <p:nvSpPr>
          <p:cNvPr id="4" name="Slide Number Placeholder 3"/>
          <p:cNvSpPr>
            <a:spLocks noGrp="1"/>
          </p:cNvSpPr>
          <p:nvPr>
            <p:ph type="sldNum" sz="quarter" idx="10"/>
          </p:nvPr>
        </p:nvSpPr>
        <p:spPr/>
        <p:txBody>
          <a:bodyPr/>
          <a:lstStyle/>
          <a:p>
            <a:fld id="{7B475CA9-F35B-4173-99FA-F5D3BA3750D7}" type="slidenum">
              <a:rPr lang="en-US" smtClean="0"/>
              <a:pPr/>
              <a:t>3</a:t>
            </a:fld>
            <a:endParaRPr lang="en-US"/>
          </a:p>
        </p:txBody>
      </p:sp>
    </p:spTree>
    <p:extLst>
      <p:ext uri="{BB962C8B-B14F-4D97-AF65-F5344CB8AC3E}">
        <p14:creationId xmlns:p14="http://schemas.microsoft.com/office/powerpoint/2010/main" val="143074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https://s3-cf.prod.veem.com/wp-content/uploads/2020/01/31125242/time-4559218_640-640x385.jpg</a:t>
            </a:r>
          </a:p>
        </p:txBody>
      </p:sp>
      <p:sp>
        <p:nvSpPr>
          <p:cNvPr id="4" name="Slide Number Placeholder 3"/>
          <p:cNvSpPr>
            <a:spLocks noGrp="1"/>
          </p:cNvSpPr>
          <p:nvPr>
            <p:ph type="sldNum" sz="quarter" idx="10"/>
          </p:nvPr>
        </p:nvSpPr>
        <p:spPr/>
        <p:txBody>
          <a:bodyPr/>
          <a:lstStyle/>
          <a:p>
            <a:fld id="{7B475CA9-F35B-4173-99FA-F5D3BA3750D7}" type="slidenum">
              <a:rPr lang="en-US" smtClean="0"/>
              <a:pPr/>
              <a:t>4</a:t>
            </a:fld>
            <a:endParaRPr lang="en-US"/>
          </a:p>
        </p:txBody>
      </p:sp>
    </p:spTree>
    <p:extLst>
      <p:ext uri="{BB962C8B-B14F-4D97-AF65-F5344CB8AC3E}">
        <p14:creationId xmlns:p14="http://schemas.microsoft.com/office/powerpoint/2010/main" val="355401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https://www.britannica.com/technology/bridge-engineering</a:t>
            </a:r>
            <a:endParaRPr lang="en-US">
              <a:ea typeface="+mn-lt"/>
              <a:cs typeface="+mn-lt"/>
            </a:endParaRPr>
          </a:p>
          <a:p>
            <a:endParaRPr lang="en-US"/>
          </a:p>
        </p:txBody>
      </p:sp>
      <p:sp>
        <p:nvSpPr>
          <p:cNvPr id="4" name="Slide Number Placeholder 3"/>
          <p:cNvSpPr>
            <a:spLocks noGrp="1"/>
          </p:cNvSpPr>
          <p:nvPr>
            <p:ph type="sldNum" sz="quarter" idx="10"/>
          </p:nvPr>
        </p:nvSpPr>
        <p:spPr/>
        <p:txBody>
          <a:bodyPr/>
          <a:lstStyle/>
          <a:p>
            <a:fld id="{7B475CA9-F35B-4173-99FA-F5D3BA3750D7}" type="slidenum">
              <a:rPr lang="en-US" smtClean="0"/>
              <a:pPr/>
              <a:t>5</a:t>
            </a:fld>
            <a:endParaRPr lang="en-US"/>
          </a:p>
        </p:txBody>
      </p:sp>
    </p:spTree>
    <p:extLst>
      <p:ext uri="{BB962C8B-B14F-4D97-AF65-F5344CB8AC3E}">
        <p14:creationId xmlns:p14="http://schemas.microsoft.com/office/powerpoint/2010/main" val="251378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Snow Load: https://live.staticflickr.com/4815/47013911201_3a3be33b91_b.jpg</a:t>
            </a:r>
          </a:p>
          <a:p>
            <a:r>
              <a:rPr lang="en-US" dirty="0"/>
              <a:t>Point Load (Truck): https://bditest.com/wp-content/uploads/2013/03/bridge-load.jpg</a:t>
            </a:r>
          </a:p>
          <a:p>
            <a:endParaRPr lang="en-US" dirty="0"/>
          </a:p>
        </p:txBody>
      </p:sp>
      <p:sp>
        <p:nvSpPr>
          <p:cNvPr id="4" name="Slide Number Placeholder 3"/>
          <p:cNvSpPr>
            <a:spLocks noGrp="1"/>
          </p:cNvSpPr>
          <p:nvPr>
            <p:ph type="sldNum" sz="quarter" idx="10"/>
          </p:nvPr>
        </p:nvSpPr>
        <p:spPr/>
        <p:txBody>
          <a:bodyPr/>
          <a:lstStyle/>
          <a:p>
            <a:fld id="{7B475CA9-F35B-4173-99FA-F5D3BA3750D7}" type="slidenum">
              <a:rPr lang="en-US" smtClean="0"/>
              <a:pPr/>
              <a:t>6</a:t>
            </a:fld>
            <a:endParaRPr lang="en-US"/>
          </a:p>
        </p:txBody>
      </p:sp>
    </p:spTree>
    <p:extLst>
      <p:ext uri="{BB962C8B-B14F-4D97-AF65-F5344CB8AC3E}">
        <p14:creationId xmlns:p14="http://schemas.microsoft.com/office/powerpoint/2010/main" val="280537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Compression members must be larger than tension members under the same magnitude of force to resist buckling.  Efficient truss shapes direct compression forces through shorter members and tension forces through longer members.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Steel members perform better under tension than compression because long, slender members tend to buckle under compression.  The Pratt Truss is very economical for steel because more of the long members (the diagonals) are in tension rather than compression.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https://www.britannica.com/technology/bridge-engineering</a:t>
            </a: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475CA9-F35B-4173-99FA-F5D3BA3750D7}" type="slidenum">
              <a:rPr lang="en-US" smtClean="0"/>
              <a:pPr/>
              <a:t>7</a:t>
            </a:fld>
            <a:endParaRPr lang="en-US"/>
          </a:p>
        </p:txBody>
      </p:sp>
    </p:spTree>
    <p:extLst>
      <p:ext uri="{BB962C8B-B14F-4D97-AF65-F5344CB8AC3E}">
        <p14:creationId xmlns:p14="http://schemas.microsoft.com/office/powerpoint/2010/main" val="1622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Pool noodle or foam with horizontal black lines to show the effects of the forces above on each member.  </a:t>
            </a:r>
          </a:p>
        </p:txBody>
      </p:sp>
      <p:sp>
        <p:nvSpPr>
          <p:cNvPr id="4" name="Slide Number Placeholder 3"/>
          <p:cNvSpPr>
            <a:spLocks noGrp="1"/>
          </p:cNvSpPr>
          <p:nvPr>
            <p:ph type="sldNum" sz="quarter" idx="10"/>
          </p:nvPr>
        </p:nvSpPr>
        <p:spPr/>
        <p:txBody>
          <a:bodyPr/>
          <a:lstStyle/>
          <a:p>
            <a:fld id="{7B475CA9-F35B-4173-99FA-F5D3BA3750D7}" type="slidenum">
              <a:rPr lang="en-US" smtClean="0"/>
              <a:pPr/>
              <a:t>8</a:t>
            </a:fld>
            <a:endParaRPr lang="en-US"/>
          </a:p>
        </p:txBody>
      </p:sp>
    </p:spTree>
    <p:extLst>
      <p:ext uri="{BB962C8B-B14F-4D97-AF65-F5344CB8AC3E}">
        <p14:creationId xmlns:p14="http://schemas.microsoft.com/office/powerpoint/2010/main" val="1818637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75CA9-F35B-4173-99FA-F5D3BA3750D7}" type="slidenum">
              <a:rPr lang="en-US" smtClean="0"/>
              <a:pPr/>
              <a:t>10</a:t>
            </a:fld>
            <a:endParaRPr lang="en-US"/>
          </a:p>
        </p:txBody>
      </p:sp>
    </p:spTree>
    <p:extLst>
      <p:ext uri="{BB962C8B-B14F-4D97-AF65-F5344CB8AC3E}">
        <p14:creationId xmlns:p14="http://schemas.microsoft.com/office/powerpoint/2010/main" val="6683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75CA9-F35B-4173-99FA-F5D3BA3750D7}" type="slidenum">
              <a:rPr lang="en-US" smtClean="0"/>
              <a:pPr/>
              <a:t>11</a:t>
            </a:fld>
            <a:endParaRPr lang="en-US"/>
          </a:p>
        </p:txBody>
      </p:sp>
    </p:spTree>
    <p:extLst>
      <p:ext uri="{BB962C8B-B14F-4D97-AF65-F5344CB8AC3E}">
        <p14:creationId xmlns:p14="http://schemas.microsoft.com/office/powerpoint/2010/main" val="394367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F0D4E0-3759-4149-9009-C138BD830BA3}"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0D4E0-3759-4149-9009-C138BD830BA3}"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F0D4E0-3759-4149-9009-C138BD830BA3}" type="datetimeFigureOut">
              <a:rPr lang="en-US" smtClean="0"/>
              <a:pPr/>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F0D4E0-3759-4149-9009-C138BD830BA3}" type="datetimeFigureOut">
              <a:rPr lang="en-US" smtClean="0"/>
              <a:pPr/>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C2F0D4E0-3759-4149-9009-C138BD830BA3}" type="datetimeFigureOut">
              <a:rPr lang="en-US" smtClean="0"/>
              <a:pPr/>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0D4E0-3759-4149-9009-C138BD830BA3}" type="datetimeFigureOut">
              <a:rPr lang="en-US" smtClean="0"/>
              <a:pPr/>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F0D4E0-3759-4149-9009-C138BD830BA3}" type="datetimeFigureOut">
              <a:rPr lang="en-US" smtClean="0"/>
              <a:pPr/>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F0D4E0-3759-4149-9009-C138BD830BA3}" type="datetimeFigureOut">
              <a:rPr lang="en-US" smtClean="0"/>
              <a:pPr/>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F0D4E0-3759-4149-9009-C138BD830BA3}" type="datetimeFigureOut">
              <a:rPr lang="en-US" smtClean="0"/>
              <a:pPr/>
              <a:t>7/19/2021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ED34C-DE97-4463-B92A-AD521C2553AA}" type="slidenum">
              <a:rPr lang="en-US" smtClean="0"/>
              <a:pPr/>
              <a:t>‹#›</a:t>
            </a:fld>
            <a:endParaRPr lang="en-US"/>
          </a:p>
        </p:txBody>
      </p:sp>
      <p:pic>
        <p:nvPicPr>
          <p:cNvPr id="7" name="Picture 6" descr="Template ART.tif"/>
          <p:cNvPicPr>
            <a:picLocks noChangeAspect="1"/>
          </p:cNvPicPr>
          <p:nvPr userDrawn="1"/>
        </p:nvPicPr>
        <p:blipFill>
          <a:blip r:embed="rId13" cstate="print"/>
          <a:stretch>
            <a:fillRect/>
          </a:stretch>
        </p:blipFill>
        <p:spPr>
          <a:xfrm>
            <a:off x="0" y="0"/>
            <a:ext cx="12192000" cy="1370014"/>
          </a:xfrm>
          <a:prstGeom prst="rect">
            <a:avLst/>
          </a:prstGeom>
        </p:spPr>
      </p:pic>
      <p:sp>
        <p:nvSpPr>
          <p:cNvPr id="8" name="Freeform 7"/>
          <p:cNvSpPr/>
          <p:nvPr userDrawn="1"/>
        </p:nvSpPr>
        <p:spPr>
          <a:xfrm>
            <a:off x="1235813" y="1180808"/>
            <a:ext cx="142876" cy="92869"/>
          </a:xfrm>
          <a:custGeom>
            <a:avLst/>
            <a:gdLst>
              <a:gd name="connsiteX0" fmla="*/ 0 w 107157"/>
              <a:gd name="connsiteY0" fmla="*/ 88106 h 92869"/>
              <a:gd name="connsiteX1" fmla="*/ 28575 w 107157"/>
              <a:gd name="connsiteY1" fmla="*/ 33337 h 92869"/>
              <a:gd name="connsiteX2" fmla="*/ 38100 w 107157"/>
              <a:gd name="connsiteY2" fmla="*/ 19050 h 92869"/>
              <a:gd name="connsiteX3" fmla="*/ 66675 w 107157"/>
              <a:gd name="connsiteY3" fmla="*/ 0 h 92869"/>
              <a:gd name="connsiteX4" fmla="*/ 107157 w 107157"/>
              <a:gd name="connsiteY4" fmla="*/ 45244 h 92869"/>
              <a:gd name="connsiteX5" fmla="*/ 78582 w 107157"/>
              <a:gd name="connsiteY5" fmla="*/ 92869 h 92869"/>
              <a:gd name="connsiteX6" fmla="*/ 0 w 107157"/>
              <a:gd name="connsiteY6" fmla="*/ 88106 h 9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57" h="92869">
                <a:moveTo>
                  <a:pt x="0" y="88106"/>
                </a:moveTo>
                <a:lnTo>
                  <a:pt x="28575" y="33337"/>
                </a:lnTo>
                <a:lnTo>
                  <a:pt x="38100" y="19050"/>
                </a:lnTo>
                <a:lnTo>
                  <a:pt x="66675" y="0"/>
                </a:lnTo>
                <a:lnTo>
                  <a:pt x="107157" y="45244"/>
                </a:lnTo>
                <a:lnTo>
                  <a:pt x="78582" y="92869"/>
                </a:lnTo>
                <a:lnTo>
                  <a:pt x="0"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933700"/>
            <a:ext cx="11734800" cy="990600"/>
          </a:xfrm>
        </p:spPr>
        <p:txBody>
          <a:bodyPr>
            <a:noAutofit/>
          </a:bodyPr>
          <a:lstStyle/>
          <a:p>
            <a:r>
              <a:rPr lang="en-US" sz="5400" b="1">
                <a:latin typeface="Arial" pitchFamily="34" charset="0"/>
                <a:cs typeface="Arial" pitchFamily="34" charset="0"/>
              </a:rPr>
              <a:t>STEM Camp: Bridge Design</a:t>
            </a:r>
            <a:endParaRPr lang="en-US" sz="5400">
              <a:latin typeface="+mn-lt"/>
            </a:endParaRPr>
          </a:p>
        </p:txBody>
      </p:sp>
      <p:sp>
        <p:nvSpPr>
          <p:cNvPr id="8" name="Rectangle 2"/>
          <p:cNvSpPr>
            <a:spLocks noChangeArrowheads="1"/>
          </p:cNvSpPr>
          <p:nvPr/>
        </p:nvSpPr>
        <p:spPr bwMode="auto">
          <a:xfrm>
            <a:off x="5791200" y="76200"/>
            <a:ext cx="6248400" cy="914400"/>
          </a:xfrm>
          <a:prstGeom prst="rect">
            <a:avLst/>
          </a:prstGeom>
          <a:noFill/>
          <a:ln w="9525">
            <a:noFill/>
            <a:miter lim="800000"/>
            <a:headEnd/>
            <a:tailEnd/>
          </a:ln>
        </p:spPr>
        <p:txBody>
          <a:bodyPr lIns="91428" tIns="45714" rIns="91428" bIns="45714" anchor="ctr"/>
          <a:lstStyle/>
          <a:p>
            <a:pPr algn="ctr"/>
            <a:endParaRPr lang="en-US" sz="3200" b="1">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963597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6553200" y="126070"/>
            <a:ext cx="5181600" cy="914400"/>
          </a:xfrm>
          <a:prstGeom prst="rect">
            <a:avLst/>
          </a:prstGeom>
          <a:noFill/>
          <a:ln w="9525">
            <a:noFill/>
            <a:miter lim="800000"/>
            <a:headEnd/>
            <a:tailEnd/>
          </a:ln>
        </p:spPr>
        <p:txBody>
          <a:bodyPr lIns="91428" tIns="45714" rIns="91428" bIns="45714" anchor="ctr"/>
          <a:lstStyle/>
          <a:p>
            <a:pPr algn="ctr"/>
            <a:r>
              <a:rPr lang="en-US" sz="3600" b="1" i="1">
                <a:solidFill>
                  <a:prstClr val="white"/>
                </a:solidFill>
                <a:latin typeface="Arial" pitchFamily="34" charset="0"/>
                <a:cs typeface="Arial" pitchFamily="34" charset="0"/>
              </a:rPr>
              <a:t>Build your Bridges!</a:t>
            </a:r>
            <a:endParaRPr lang="en-US" sz="3600" b="1" i="1">
              <a:solidFill>
                <a:schemeClr val="bg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D3F89322-00E1-4A85-888D-25D54FA665D8}"/>
              </a:ext>
            </a:extLst>
          </p:cNvPr>
          <p:cNvSpPr txBox="1"/>
          <p:nvPr/>
        </p:nvSpPr>
        <p:spPr>
          <a:xfrm>
            <a:off x="266700" y="1143000"/>
            <a:ext cx="11658600" cy="5816977"/>
          </a:xfrm>
          <a:prstGeom prst="rect">
            <a:avLst/>
          </a:prstGeom>
          <a:solidFill>
            <a:schemeClr val="bg1"/>
          </a:solidFill>
        </p:spPr>
        <p:txBody>
          <a:bodyPr wrap="square" lIns="91440" tIns="45720" rIns="91440" bIns="45720" rtlCol="0" anchor="t">
            <a:spAutoFit/>
          </a:bodyPr>
          <a:lstStyle/>
          <a:p>
            <a:r>
              <a:rPr lang="en-US" sz="2700" b="1" dirty="0"/>
              <a:t>Time: </a:t>
            </a:r>
            <a:r>
              <a:rPr lang="en-US" sz="2700" dirty="0"/>
              <a:t>45-minutes for construction, 24 hours for drying</a:t>
            </a:r>
          </a:p>
          <a:p>
            <a:endParaRPr lang="en-US" sz="2700" dirty="0"/>
          </a:p>
          <a:p>
            <a:r>
              <a:rPr lang="en-US" sz="2700" b="1" dirty="0"/>
              <a:t>Materials: </a:t>
            </a:r>
            <a:r>
              <a:rPr lang="en-US" sz="2700"/>
              <a:t>100 popsicle sticks, 4oz bottle of wood glue, 6 binder clips </a:t>
            </a:r>
            <a:endParaRPr lang="en-US" sz="2700">
              <a:cs typeface="Calibri"/>
            </a:endParaRPr>
          </a:p>
          <a:p>
            <a:endParaRPr lang="en-US" sz="2700" dirty="0"/>
          </a:p>
          <a:p>
            <a:r>
              <a:rPr lang="en-US" sz="2700" b="1" dirty="0"/>
              <a:t>Specifications: </a:t>
            </a:r>
            <a:r>
              <a:rPr lang="en-US" sz="2700" dirty="0"/>
              <a:t>Must span a 15-inch gap, must contain a flat portion of the bridge to hold books, must contain only wood and wood glue, must carry a minimum of 10 </a:t>
            </a:r>
            <a:r>
              <a:rPr lang="en-US" sz="2700" dirty="0" err="1"/>
              <a:t>lbs</a:t>
            </a:r>
            <a:endParaRPr lang="en-US" sz="2700" dirty="0"/>
          </a:p>
          <a:p>
            <a:endParaRPr lang="en-US" sz="2800" dirty="0"/>
          </a:p>
          <a:p>
            <a:r>
              <a:rPr lang="en-US" sz="2800" b="1" dirty="0"/>
              <a:t>Tips:</a:t>
            </a:r>
          </a:p>
          <a:p>
            <a:pPr marL="285750" indent="-285750">
              <a:buFont typeface="Arial" panose="020B0604020202020204" pitchFamily="34" charset="0"/>
              <a:buChar char="•"/>
            </a:pPr>
            <a:r>
              <a:rPr lang="en-US" sz="2400" dirty="0"/>
              <a:t>Come up with a design before picking up a popsicle stick!</a:t>
            </a:r>
          </a:p>
          <a:p>
            <a:pPr marL="285750" indent="-285750">
              <a:buFont typeface="Arial" panose="020B0604020202020204" pitchFamily="34" charset="0"/>
              <a:buChar char="•"/>
            </a:pPr>
            <a:r>
              <a:rPr lang="en-US" sz="2400" dirty="0"/>
              <a:t>Consider how to transition from a popsicle oriented vertically to a horizontally oriented popsicle stick.</a:t>
            </a:r>
          </a:p>
          <a:p>
            <a:pPr marL="285750" indent="-285750">
              <a:buFont typeface="Arial" panose="020B0604020202020204" pitchFamily="34" charset="0"/>
              <a:buChar char="•"/>
            </a:pPr>
            <a:r>
              <a:rPr lang="en-US" sz="2400" dirty="0"/>
              <a:t>Use clamps to hold popsicle sticks together while drying. </a:t>
            </a:r>
          </a:p>
          <a:p>
            <a:pPr marL="285750" indent="-285750">
              <a:buFont typeface="Arial" panose="020B0604020202020204" pitchFamily="34" charset="0"/>
              <a:buChar char="•"/>
            </a:pPr>
            <a:r>
              <a:rPr lang="en-US" sz="2400" dirty="0"/>
              <a:t>Decide on have a deck on the top or bottom of the truss.</a:t>
            </a:r>
          </a:p>
        </p:txBody>
      </p:sp>
    </p:spTree>
    <p:extLst>
      <p:ext uri="{BB962C8B-B14F-4D97-AF65-F5344CB8AC3E}">
        <p14:creationId xmlns:p14="http://schemas.microsoft.com/office/powerpoint/2010/main" val="4159838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dirty="0">
                <a:solidFill>
                  <a:prstClr val="white"/>
                </a:solidFill>
                <a:latin typeface="Arial" pitchFamily="34" charset="0"/>
                <a:cs typeface="Arial" pitchFamily="34" charset="0"/>
              </a:rPr>
              <a:t>Examples</a:t>
            </a:r>
            <a:endParaRPr lang="en-US" sz="3600" b="1" i="1" dirty="0">
              <a:solidFill>
                <a:schemeClr val="bg1"/>
              </a:solidFill>
              <a:latin typeface="Arial" pitchFamily="34" charset="0"/>
              <a:cs typeface="Arial" pitchFamily="34" charset="0"/>
            </a:endParaRPr>
          </a:p>
        </p:txBody>
      </p:sp>
      <p:pic>
        <p:nvPicPr>
          <p:cNvPr id="4" name="Picture 3" descr="Calendar&#10;&#10;Description automatically generated with medium confidence">
            <a:extLst>
              <a:ext uri="{FF2B5EF4-FFF2-40B4-BE49-F238E27FC236}">
                <a16:creationId xmlns:a16="http://schemas.microsoft.com/office/drawing/2014/main" id="{26972EB1-961F-4D43-80F6-D0D0805C6C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638" r="39139" b="35131"/>
          <a:stretch/>
        </p:blipFill>
        <p:spPr>
          <a:xfrm>
            <a:off x="530831" y="1797976"/>
            <a:ext cx="4489033" cy="3000055"/>
          </a:xfrm>
          <a:prstGeom prst="rect">
            <a:avLst/>
          </a:prstGeom>
        </p:spPr>
      </p:pic>
      <p:sp>
        <p:nvSpPr>
          <p:cNvPr id="5" name="TextBox 4">
            <a:extLst>
              <a:ext uri="{FF2B5EF4-FFF2-40B4-BE49-F238E27FC236}">
                <a16:creationId xmlns:a16="http://schemas.microsoft.com/office/drawing/2014/main" id="{80E0572F-4E01-43B1-B766-CFEB5DDB7A34}"/>
              </a:ext>
            </a:extLst>
          </p:cNvPr>
          <p:cNvSpPr txBox="1"/>
          <p:nvPr/>
        </p:nvSpPr>
        <p:spPr>
          <a:xfrm>
            <a:off x="655833" y="5013788"/>
            <a:ext cx="4239028" cy="646331"/>
          </a:xfrm>
          <a:prstGeom prst="rect">
            <a:avLst/>
          </a:prstGeom>
          <a:noFill/>
        </p:spPr>
        <p:txBody>
          <a:bodyPr wrap="square" rtlCol="0">
            <a:spAutoFit/>
          </a:bodyPr>
          <a:lstStyle/>
          <a:p>
            <a:r>
              <a:rPr lang="en-US" dirty="0"/>
              <a:t>Using binder clips to hold popsicle sticks together while drying. </a:t>
            </a:r>
          </a:p>
        </p:txBody>
      </p:sp>
      <p:pic>
        <p:nvPicPr>
          <p:cNvPr id="8" name="Picture 7" descr="A picture containing table, indoor, wooden&#10;&#10;Description automatically generated">
            <a:extLst>
              <a:ext uri="{FF2B5EF4-FFF2-40B4-BE49-F238E27FC236}">
                <a16:creationId xmlns:a16="http://schemas.microsoft.com/office/drawing/2014/main" id="{1137C9AD-A3BD-4DC7-86AA-50178F3A37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693" t="17467" r="24307" b="24644"/>
          <a:stretch/>
        </p:blipFill>
        <p:spPr>
          <a:xfrm>
            <a:off x="7428215" y="1443989"/>
            <a:ext cx="3657601" cy="3970021"/>
          </a:xfrm>
          <a:prstGeom prst="rect">
            <a:avLst/>
          </a:prstGeom>
        </p:spPr>
      </p:pic>
      <p:sp>
        <p:nvSpPr>
          <p:cNvPr id="9" name="Oval 8">
            <a:extLst>
              <a:ext uri="{FF2B5EF4-FFF2-40B4-BE49-F238E27FC236}">
                <a16:creationId xmlns:a16="http://schemas.microsoft.com/office/drawing/2014/main" id="{B6BA42F7-40D1-4180-A549-F153619D9B29}"/>
              </a:ext>
            </a:extLst>
          </p:cNvPr>
          <p:cNvSpPr/>
          <p:nvPr/>
        </p:nvSpPr>
        <p:spPr>
          <a:xfrm rot="18557740">
            <a:off x="7148151" y="2608333"/>
            <a:ext cx="4218292" cy="13536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8E95AF-B345-46BE-B3C2-1EC5F7764A9F}"/>
              </a:ext>
            </a:extLst>
          </p:cNvPr>
          <p:cNvSpPr/>
          <p:nvPr/>
        </p:nvSpPr>
        <p:spPr>
          <a:xfrm>
            <a:off x="2185078" y="3429000"/>
            <a:ext cx="977222" cy="9772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07ABBD8-35B4-41BD-8CDD-6AB240AECE15}"/>
              </a:ext>
            </a:extLst>
          </p:cNvPr>
          <p:cNvSpPr txBox="1"/>
          <p:nvPr/>
        </p:nvSpPr>
        <p:spPr>
          <a:xfrm>
            <a:off x="7448147" y="5565788"/>
            <a:ext cx="4239028" cy="646331"/>
          </a:xfrm>
          <a:prstGeom prst="rect">
            <a:avLst/>
          </a:prstGeom>
          <a:noFill/>
        </p:spPr>
        <p:txBody>
          <a:bodyPr wrap="square" rtlCol="0">
            <a:spAutoFit/>
          </a:bodyPr>
          <a:lstStyle/>
          <a:p>
            <a:r>
              <a:rPr lang="en-US" dirty="0"/>
              <a:t>Transitioning from horizontal to vertical popsicle sticks. </a:t>
            </a:r>
          </a:p>
        </p:txBody>
      </p:sp>
    </p:spTree>
    <p:extLst>
      <p:ext uri="{BB962C8B-B14F-4D97-AF65-F5344CB8AC3E}">
        <p14:creationId xmlns:p14="http://schemas.microsoft.com/office/powerpoint/2010/main" val="209765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a:solidFill>
                  <a:prstClr val="white"/>
                </a:solidFill>
                <a:latin typeface="Arial" pitchFamily="34" charset="0"/>
                <a:cs typeface="Arial" pitchFamily="34" charset="0"/>
              </a:rPr>
              <a:t>Agenda</a:t>
            </a:r>
            <a:endParaRPr lang="en-US" sz="3600" b="1" i="1">
              <a:solidFill>
                <a:schemeClr val="bg1"/>
              </a:solidFill>
              <a:latin typeface="Arial" pitchFamily="34" charset="0"/>
              <a:cs typeface="Arial" pitchFamily="34" charset="0"/>
            </a:endParaRPr>
          </a:p>
        </p:txBody>
      </p:sp>
      <p:sp>
        <p:nvSpPr>
          <p:cNvPr id="4" name="TextBox 3">
            <a:extLst>
              <a:ext uri="{FF2B5EF4-FFF2-40B4-BE49-F238E27FC236}">
                <a16:creationId xmlns:a16="http://schemas.microsoft.com/office/drawing/2014/main" id="{B324A7A3-A746-499F-9730-17033412659B}"/>
              </a:ext>
            </a:extLst>
          </p:cNvPr>
          <p:cNvSpPr txBox="1"/>
          <p:nvPr/>
        </p:nvSpPr>
        <p:spPr>
          <a:xfrm>
            <a:off x="457200" y="1600200"/>
            <a:ext cx="11506200" cy="206210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3200" dirty="0"/>
              <a:t>What is bridge design and why is it important?</a:t>
            </a:r>
          </a:p>
          <a:p>
            <a:pPr marL="457200" indent="-457200">
              <a:buFont typeface="Arial" panose="020B0604020202020204" pitchFamily="34" charset="0"/>
              <a:buChar char="•"/>
            </a:pPr>
            <a:r>
              <a:rPr lang="en-US" sz="3200" dirty="0"/>
              <a:t>What are important things to consider during bridge design?</a:t>
            </a:r>
            <a:endParaRPr lang="en-US" sz="3200" dirty="0">
              <a:cs typeface="Calibri"/>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Challenge!</a:t>
            </a:r>
          </a:p>
        </p:txBody>
      </p:sp>
    </p:spTree>
    <p:extLst>
      <p:ext uri="{BB962C8B-B14F-4D97-AF65-F5344CB8AC3E}">
        <p14:creationId xmlns:p14="http://schemas.microsoft.com/office/powerpoint/2010/main" val="1689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dirty="0">
                <a:solidFill>
                  <a:prstClr val="white"/>
                </a:solidFill>
                <a:latin typeface="Arial" pitchFamily="34" charset="0"/>
                <a:cs typeface="Arial" pitchFamily="34" charset="0"/>
              </a:rPr>
              <a:t>Bridge Design</a:t>
            </a:r>
            <a:endParaRPr lang="en-US" sz="3600" b="1" i="1" dirty="0">
              <a:solidFill>
                <a:schemeClr val="bg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74A57E7E-D85F-4A7B-9E10-64BAC91E946C}"/>
              </a:ext>
            </a:extLst>
          </p:cNvPr>
          <p:cNvSpPr txBox="1"/>
          <p:nvPr/>
        </p:nvSpPr>
        <p:spPr>
          <a:xfrm>
            <a:off x="457200" y="1432525"/>
            <a:ext cx="10668000" cy="830997"/>
          </a:xfrm>
          <a:prstGeom prst="rect">
            <a:avLst/>
          </a:prstGeom>
          <a:noFill/>
        </p:spPr>
        <p:txBody>
          <a:bodyPr wrap="square" rtlCol="0">
            <a:spAutoFit/>
          </a:bodyPr>
          <a:lstStyle/>
          <a:p>
            <a:r>
              <a:rPr lang="en-US" sz="2400" dirty="0"/>
              <a:t>If we wanted the “best” possible bridge, we would want </a:t>
            </a:r>
            <a:r>
              <a:rPr lang="en-US" sz="2400" b="1" dirty="0"/>
              <a:t>unlimited time</a:t>
            </a:r>
            <a:r>
              <a:rPr lang="en-US" sz="2400" dirty="0"/>
              <a:t>, </a:t>
            </a:r>
            <a:r>
              <a:rPr lang="en-US" sz="2400" b="1" dirty="0"/>
              <a:t>unlimited materials</a:t>
            </a:r>
            <a:r>
              <a:rPr lang="en-US" sz="2400" dirty="0"/>
              <a:t>, and </a:t>
            </a:r>
            <a:r>
              <a:rPr lang="en-US" sz="2400" b="1" dirty="0"/>
              <a:t>no specifications</a:t>
            </a:r>
            <a:r>
              <a:rPr lang="en-US" sz="2400" dirty="0"/>
              <a:t>. But that’s not how real life works!</a:t>
            </a:r>
          </a:p>
        </p:txBody>
      </p:sp>
      <p:pic>
        <p:nvPicPr>
          <p:cNvPr id="1026" name="Picture 2" descr="Iron Bridge. Detailed view of the iron work. 1779 Stock Photo - Alamy">
            <a:extLst>
              <a:ext uri="{FF2B5EF4-FFF2-40B4-BE49-F238E27FC236}">
                <a16:creationId xmlns:a16="http://schemas.microsoft.com/office/drawing/2014/main" id="{D5A6FBD5-79F0-4FA7-9620-3CCC13A0BC0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882"/>
          <a:stretch/>
        </p:blipFill>
        <p:spPr bwMode="auto">
          <a:xfrm>
            <a:off x="609600" y="2987075"/>
            <a:ext cx="241748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4E6E5B-B7E2-4AA9-A058-8FB076153B8B}"/>
              </a:ext>
            </a:extLst>
          </p:cNvPr>
          <p:cNvPicPr>
            <a:picLocks noChangeAspect="1"/>
          </p:cNvPicPr>
          <p:nvPr/>
        </p:nvPicPr>
        <p:blipFill>
          <a:blip r:embed="rId4"/>
          <a:stretch>
            <a:fillRect/>
          </a:stretch>
        </p:blipFill>
        <p:spPr>
          <a:xfrm>
            <a:off x="3657600" y="4005369"/>
            <a:ext cx="4038600" cy="2580216"/>
          </a:xfrm>
          <a:prstGeom prst="rect">
            <a:avLst/>
          </a:prstGeom>
        </p:spPr>
      </p:pic>
      <p:pic>
        <p:nvPicPr>
          <p:cNvPr id="5" name="Picture 4">
            <a:extLst>
              <a:ext uri="{FF2B5EF4-FFF2-40B4-BE49-F238E27FC236}">
                <a16:creationId xmlns:a16="http://schemas.microsoft.com/office/drawing/2014/main" id="{FBA981A4-6854-45A0-B593-017D70E16876}"/>
              </a:ext>
            </a:extLst>
          </p:cNvPr>
          <p:cNvPicPr>
            <a:picLocks noChangeAspect="1"/>
          </p:cNvPicPr>
          <p:nvPr/>
        </p:nvPicPr>
        <p:blipFill>
          <a:blip r:embed="rId5"/>
          <a:stretch>
            <a:fillRect/>
          </a:stretch>
        </p:blipFill>
        <p:spPr>
          <a:xfrm>
            <a:off x="8077200" y="2971835"/>
            <a:ext cx="4000500" cy="2000250"/>
          </a:xfrm>
          <a:prstGeom prst="rect">
            <a:avLst/>
          </a:prstGeom>
        </p:spPr>
      </p:pic>
      <p:sp>
        <p:nvSpPr>
          <p:cNvPr id="6" name="TextBox 5">
            <a:extLst>
              <a:ext uri="{FF2B5EF4-FFF2-40B4-BE49-F238E27FC236}">
                <a16:creationId xmlns:a16="http://schemas.microsoft.com/office/drawing/2014/main" id="{4D4B9D7E-A222-4969-B8CE-3B8C8FDDF4A8}"/>
              </a:ext>
            </a:extLst>
          </p:cNvPr>
          <p:cNvSpPr txBox="1"/>
          <p:nvPr/>
        </p:nvSpPr>
        <p:spPr>
          <a:xfrm>
            <a:off x="1131293" y="2602503"/>
            <a:ext cx="1374094" cy="369332"/>
          </a:xfrm>
          <a:prstGeom prst="rect">
            <a:avLst/>
          </a:prstGeom>
          <a:noFill/>
        </p:spPr>
        <p:txBody>
          <a:bodyPr wrap="none" rtlCol="0">
            <a:spAutoFit/>
          </a:bodyPr>
          <a:lstStyle/>
          <a:p>
            <a:r>
              <a:rPr lang="en-US"/>
              <a:t>Lots of time!</a:t>
            </a:r>
          </a:p>
        </p:txBody>
      </p:sp>
      <p:sp>
        <p:nvSpPr>
          <p:cNvPr id="9" name="TextBox 8">
            <a:extLst>
              <a:ext uri="{FF2B5EF4-FFF2-40B4-BE49-F238E27FC236}">
                <a16:creationId xmlns:a16="http://schemas.microsoft.com/office/drawing/2014/main" id="{D13B09A6-DB19-47BC-A259-DEF2B7601D47}"/>
              </a:ext>
            </a:extLst>
          </p:cNvPr>
          <p:cNvSpPr txBox="1"/>
          <p:nvPr/>
        </p:nvSpPr>
        <p:spPr>
          <a:xfrm>
            <a:off x="4770145" y="3636037"/>
            <a:ext cx="1813510" cy="369332"/>
          </a:xfrm>
          <a:prstGeom prst="rect">
            <a:avLst/>
          </a:prstGeom>
          <a:noFill/>
        </p:spPr>
        <p:txBody>
          <a:bodyPr wrap="none" rtlCol="0">
            <a:spAutoFit/>
          </a:bodyPr>
          <a:lstStyle/>
          <a:p>
            <a:r>
              <a:rPr lang="en-US"/>
              <a:t>Lots of materials!</a:t>
            </a:r>
          </a:p>
        </p:txBody>
      </p:sp>
      <p:sp>
        <p:nvSpPr>
          <p:cNvPr id="10" name="TextBox 9">
            <a:extLst>
              <a:ext uri="{FF2B5EF4-FFF2-40B4-BE49-F238E27FC236}">
                <a16:creationId xmlns:a16="http://schemas.microsoft.com/office/drawing/2014/main" id="{7D0C6781-8134-4C41-A010-DBB4C8356D45}"/>
              </a:ext>
            </a:extLst>
          </p:cNvPr>
          <p:cNvSpPr txBox="1"/>
          <p:nvPr/>
        </p:nvSpPr>
        <p:spPr>
          <a:xfrm>
            <a:off x="9067800" y="2595390"/>
            <a:ext cx="1888081" cy="369332"/>
          </a:xfrm>
          <a:prstGeom prst="rect">
            <a:avLst/>
          </a:prstGeom>
          <a:noFill/>
        </p:spPr>
        <p:txBody>
          <a:bodyPr wrap="none" rtlCol="0">
            <a:spAutoFit/>
          </a:bodyPr>
          <a:lstStyle/>
          <a:p>
            <a:r>
              <a:rPr lang="en-US"/>
              <a:t>Few specifications</a:t>
            </a:r>
          </a:p>
        </p:txBody>
      </p:sp>
    </p:spTree>
    <p:extLst>
      <p:ext uri="{BB962C8B-B14F-4D97-AF65-F5344CB8AC3E}">
        <p14:creationId xmlns:p14="http://schemas.microsoft.com/office/powerpoint/2010/main" val="708410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a:solidFill>
                  <a:prstClr val="white"/>
                </a:solidFill>
                <a:latin typeface="Arial" pitchFamily="34" charset="0"/>
                <a:cs typeface="Arial" pitchFamily="34" charset="0"/>
              </a:rPr>
              <a:t>Bridge Design</a:t>
            </a:r>
            <a:endParaRPr lang="en-US" sz="3600" b="1" i="1">
              <a:solidFill>
                <a:schemeClr val="bg1"/>
              </a:solidFill>
              <a:latin typeface="Arial" pitchFamily="34" charset="0"/>
              <a:cs typeface="Arial" pitchFamily="34" charset="0"/>
            </a:endParaRPr>
          </a:p>
        </p:txBody>
      </p:sp>
      <p:sp>
        <p:nvSpPr>
          <p:cNvPr id="4" name="TextBox 3">
            <a:extLst>
              <a:ext uri="{FF2B5EF4-FFF2-40B4-BE49-F238E27FC236}">
                <a16:creationId xmlns:a16="http://schemas.microsoft.com/office/drawing/2014/main" id="{B324A7A3-A746-499F-9730-17033412659B}"/>
              </a:ext>
            </a:extLst>
          </p:cNvPr>
          <p:cNvSpPr txBox="1"/>
          <p:nvPr/>
        </p:nvSpPr>
        <p:spPr>
          <a:xfrm>
            <a:off x="447353" y="1374168"/>
            <a:ext cx="11506200" cy="3046988"/>
          </a:xfrm>
          <a:prstGeom prst="rect">
            <a:avLst/>
          </a:prstGeom>
          <a:noFill/>
        </p:spPr>
        <p:txBody>
          <a:bodyPr wrap="square" rtlCol="0">
            <a:spAutoFit/>
          </a:bodyPr>
          <a:lstStyle/>
          <a:p>
            <a:r>
              <a:rPr lang="en-US" sz="3200" dirty="0"/>
              <a:t>To make the most of the time and materials, engineers make sure to plan out how their bridge will work before even picking up a hammer. </a:t>
            </a:r>
          </a:p>
          <a:p>
            <a:endParaRPr lang="en-US" sz="3200" dirty="0"/>
          </a:p>
          <a:p>
            <a:r>
              <a:rPr lang="en-US" sz="3200" dirty="0"/>
              <a:t>Thankfully many studies have been done to find some great designs that make the most of the time and materials engineers have.</a:t>
            </a:r>
          </a:p>
        </p:txBody>
      </p:sp>
      <p:pic>
        <p:nvPicPr>
          <p:cNvPr id="1026" name="Picture 2" descr="How to save time on payments | Veem">
            <a:extLst>
              <a:ext uri="{FF2B5EF4-FFF2-40B4-BE49-F238E27FC236}">
                <a16:creationId xmlns:a16="http://schemas.microsoft.com/office/drawing/2014/main" id="{F396F16A-FA83-4223-873A-C800F38CB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03" y="4359512"/>
            <a:ext cx="3976099" cy="239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66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a:solidFill>
                  <a:prstClr val="white"/>
                </a:solidFill>
                <a:latin typeface="Arial" pitchFamily="34" charset="0"/>
                <a:cs typeface="Arial" pitchFamily="34" charset="0"/>
              </a:rPr>
              <a:t>Types of Bridges</a:t>
            </a:r>
            <a:endParaRPr lang="en-US" sz="3600" b="1" i="1">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B76E803-20EA-4656-BD2B-6F12604D711A}"/>
              </a:ext>
            </a:extLst>
          </p:cNvPr>
          <p:cNvPicPr>
            <a:picLocks noChangeAspect="1"/>
          </p:cNvPicPr>
          <p:nvPr/>
        </p:nvPicPr>
        <p:blipFill>
          <a:blip r:embed="rId3"/>
          <a:stretch>
            <a:fillRect/>
          </a:stretch>
        </p:blipFill>
        <p:spPr>
          <a:xfrm>
            <a:off x="0" y="1162876"/>
            <a:ext cx="12198389" cy="5695124"/>
          </a:xfrm>
          <a:prstGeom prst="rect">
            <a:avLst/>
          </a:prstGeom>
        </p:spPr>
      </p:pic>
      <p:grpSp>
        <p:nvGrpSpPr>
          <p:cNvPr id="22" name="Group 21">
            <a:extLst>
              <a:ext uri="{FF2B5EF4-FFF2-40B4-BE49-F238E27FC236}">
                <a16:creationId xmlns:a16="http://schemas.microsoft.com/office/drawing/2014/main" id="{789FE48C-079A-4DDE-B62C-BE1314486E84}"/>
              </a:ext>
            </a:extLst>
          </p:cNvPr>
          <p:cNvGrpSpPr/>
          <p:nvPr/>
        </p:nvGrpSpPr>
        <p:grpSpPr>
          <a:xfrm>
            <a:off x="3013799" y="2079790"/>
            <a:ext cx="2365013" cy="695817"/>
            <a:chOff x="2266950" y="1635701"/>
            <a:chExt cx="2365013" cy="695817"/>
          </a:xfrm>
        </p:grpSpPr>
        <p:sp>
          <p:nvSpPr>
            <p:cNvPr id="8" name="TextBox 7">
              <a:extLst>
                <a:ext uri="{FF2B5EF4-FFF2-40B4-BE49-F238E27FC236}">
                  <a16:creationId xmlns:a16="http://schemas.microsoft.com/office/drawing/2014/main" id="{7DCD5183-6BA1-4A94-95F0-70735FD75284}"/>
                </a:ext>
              </a:extLst>
            </p:cNvPr>
            <p:cNvSpPr txBox="1"/>
            <p:nvPr/>
          </p:nvSpPr>
          <p:spPr>
            <a:xfrm>
              <a:off x="2286000" y="1663345"/>
              <a:ext cx="2345963" cy="646331"/>
            </a:xfrm>
            <a:prstGeom prst="rect">
              <a:avLst/>
            </a:prstGeom>
            <a:solidFill>
              <a:schemeClr val="bg1"/>
            </a:solidFill>
            <a:ln>
              <a:solidFill>
                <a:schemeClr val="tx1"/>
              </a:solidFill>
            </a:ln>
          </p:spPr>
          <p:txBody>
            <a:bodyPr wrap="none" rtlCol="0">
              <a:spAutoFit/>
            </a:bodyPr>
            <a:lstStyle/>
            <a:p>
              <a:r>
                <a:rPr lang="en-US" dirty="0"/>
                <a:t>     Cheap, Easy to Build</a:t>
              </a:r>
            </a:p>
            <a:p>
              <a:r>
                <a:rPr lang="en-US" dirty="0"/>
                <a:t>     Short spans</a:t>
              </a:r>
            </a:p>
          </p:txBody>
        </p:sp>
        <p:pic>
          <p:nvPicPr>
            <p:cNvPr id="12" name="Graphic 11" descr="Checkbox Checked with solid fill">
              <a:extLst>
                <a:ext uri="{FF2B5EF4-FFF2-40B4-BE49-F238E27FC236}">
                  <a16:creationId xmlns:a16="http://schemas.microsoft.com/office/drawing/2014/main" id="{2519C470-8458-4E78-BDB0-1782714AD1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950" y="1635701"/>
              <a:ext cx="409821" cy="409821"/>
            </a:xfrm>
            <a:prstGeom prst="rect">
              <a:avLst/>
            </a:prstGeom>
          </p:spPr>
        </p:pic>
        <p:pic>
          <p:nvPicPr>
            <p:cNvPr id="14" name="Graphic 13" descr="Checkbox Crossed with solid fill">
              <a:extLst>
                <a:ext uri="{FF2B5EF4-FFF2-40B4-BE49-F238E27FC236}">
                  <a16:creationId xmlns:a16="http://schemas.microsoft.com/office/drawing/2014/main" id="{7796011A-2482-47E4-87D7-D2B3E1049B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475" y="1921697"/>
              <a:ext cx="409821" cy="409821"/>
            </a:xfrm>
            <a:prstGeom prst="rect">
              <a:avLst/>
            </a:prstGeom>
          </p:spPr>
        </p:pic>
      </p:grpSp>
      <p:grpSp>
        <p:nvGrpSpPr>
          <p:cNvPr id="26" name="Group 25">
            <a:extLst>
              <a:ext uri="{FF2B5EF4-FFF2-40B4-BE49-F238E27FC236}">
                <a16:creationId xmlns:a16="http://schemas.microsoft.com/office/drawing/2014/main" id="{09800791-777A-43BC-BD44-986C88A80D90}"/>
              </a:ext>
            </a:extLst>
          </p:cNvPr>
          <p:cNvGrpSpPr/>
          <p:nvPr/>
        </p:nvGrpSpPr>
        <p:grpSpPr>
          <a:xfrm>
            <a:off x="7682210" y="2423565"/>
            <a:ext cx="4052590" cy="695817"/>
            <a:chOff x="7829550" y="2017878"/>
            <a:chExt cx="4052590" cy="695817"/>
          </a:xfrm>
        </p:grpSpPr>
        <p:sp>
          <p:nvSpPr>
            <p:cNvPr id="23" name="TextBox 22">
              <a:extLst>
                <a:ext uri="{FF2B5EF4-FFF2-40B4-BE49-F238E27FC236}">
                  <a16:creationId xmlns:a16="http://schemas.microsoft.com/office/drawing/2014/main" id="{C6E93BCB-F7DD-4F11-8B9D-9A00FB0978BB}"/>
                </a:ext>
              </a:extLst>
            </p:cNvPr>
            <p:cNvSpPr txBox="1"/>
            <p:nvPr/>
          </p:nvSpPr>
          <p:spPr>
            <a:xfrm>
              <a:off x="7848600" y="2045522"/>
              <a:ext cx="4033540" cy="646331"/>
            </a:xfrm>
            <a:prstGeom prst="rect">
              <a:avLst/>
            </a:prstGeom>
            <a:solidFill>
              <a:schemeClr val="bg1"/>
            </a:solidFill>
            <a:ln>
              <a:solidFill>
                <a:schemeClr val="tx1"/>
              </a:solidFill>
            </a:ln>
          </p:spPr>
          <p:txBody>
            <a:bodyPr wrap="none" rtlCol="0">
              <a:spAutoFit/>
            </a:bodyPr>
            <a:lstStyle/>
            <a:p>
              <a:r>
                <a:rPr lang="en-US"/>
                <a:t>     Aesthetically pleasing, Medium Spans</a:t>
              </a:r>
            </a:p>
            <a:p>
              <a:r>
                <a:rPr lang="en-US"/>
                <a:t>     Hard to build, extensive falsework</a:t>
              </a:r>
            </a:p>
          </p:txBody>
        </p:sp>
        <p:pic>
          <p:nvPicPr>
            <p:cNvPr id="24" name="Graphic 23" descr="Checkbox Checked with solid fill">
              <a:extLst>
                <a:ext uri="{FF2B5EF4-FFF2-40B4-BE49-F238E27FC236}">
                  <a16:creationId xmlns:a16="http://schemas.microsoft.com/office/drawing/2014/main" id="{8409A335-ECD8-49A8-8407-6C17E19BE8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9550" y="2017878"/>
              <a:ext cx="409821" cy="409821"/>
            </a:xfrm>
            <a:prstGeom prst="rect">
              <a:avLst/>
            </a:prstGeom>
          </p:spPr>
        </p:pic>
        <p:pic>
          <p:nvPicPr>
            <p:cNvPr id="25" name="Graphic 24" descr="Checkbox Crossed with solid fill">
              <a:extLst>
                <a:ext uri="{FF2B5EF4-FFF2-40B4-BE49-F238E27FC236}">
                  <a16:creationId xmlns:a16="http://schemas.microsoft.com/office/drawing/2014/main" id="{9D7868B6-2DCE-421F-A614-123230699D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9075" y="2303874"/>
              <a:ext cx="409821" cy="409821"/>
            </a:xfrm>
            <a:prstGeom prst="rect">
              <a:avLst/>
            </a:prstGeom>
          </p:spPr>
        </p:pic>
      </p:grpSp>
      <p:grpSp>
        <p:nvGrpSpPr>
          <p:cNvPr id="27" name="Group 26">
            <a:extLst>
              <a:ext uri="{FF2B5EF4-FFF2-40B4-BE49-F238E27FC236}">
                <a16:creationId xmlns:a16="http://schemas.microsoft.com/office/drawing/2014/main" id="{D27EF657-B591-44A6-B4E8-31C9876AF26F}"/>
              </a:ext>
            </a:extLst>
          </p:cNvPr>
          <p:cNvGrpSpPr/>
          <p:nvPr/>
        </p:nvGrpSpPr>
        <p:grpSpPr>
          <a:xfrm>
            <a:off x="2470620" y="4073222"/>
            <a:ext cx="2913497" cy="695817"/>
            <a:chOff x="2266950" y="1635701"/>
            <a:chExt cx="2913497" cy="695817"/>
          </a:xfrm>
        </p:grpSpPr>
        <p:sp>
          <p:nvSpPr>
            <p:cNvPr id="28" name="TextBox 27">
              <a:extLst>
                <a:ext uri="{FF2B5EF4-FFF2-40B4-BE49-F238E27FC236}">
                  <a16:creationId xmlns:a16="http://schemas.microsoft.com/office/drawing/2014/main" id="{5BEB8D20-F7A6-4A5B-8AE3-004C4CC656DF}"/>
                </a:ext>
              </a:extLst>
            </p:cNvPr>
            <p:cNvSpPr txBox="1"/>
            <p:nvPr/>
          </p:nvSpPr>
          <p:spPr>
            <a:xfrm>
              <a:off x="2286000" y="1663345"/>
              <a:ext cx="2894447" cy="646331"/>
            </a:xfrm>
            <a:prstGeom prst="rect">
              <a:avLst/>
            </a:prstGeom>
            <a:solidFill>
              <a:schemeClr val="bg1"/>
            </a:solidFill>
            <a:ln>
              <a:solidFill>
                <a:schemeClr val="tx1"/>
              </a:solidFill>
            </a:ln>
          </p:spPr>
          <p:txBody>
            <a:bodyPr wrap="none" rtlCol="0">
              <a:spAutoFit/>
            </a:bodyPr>
            <a:lstStyle/>
            <a:p>
              <a:r>
                <a:rPr lang="en-US"/>
                <a:t>     Cheap, Medium Spans</a:t>
              </a:r>
            </a:p>
            <a:p>
              <a:r>
                <a:rPr lang="en-US"/>
                <a:t>     Less aesthetically pleasing</a:t>
              </a:r>
            </a:p>
          </p:txBody>
        </p:sp>
        <p:pic>
          <p:nvPicPr>
            <p:cNvPr id="29" name="Graphic 28" descr="Checkbox Checked with solid fill">
              <a:extLst>
                <a:ext uri="{FF2B5EF4-FFF2-40B4-BE49-F238E27FC236}">
                  <a16:creationId xmlns:a16="http://schemas.microsoft.com/office/drawing/2014/main" id="{722E1217-B256-49C3-877C-17239C5187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950" y="1635701"/>
              <a:ext cx="409821" cy="409821"/>
            </a:xfrm>
            <a:prstGeom prst="rect">
              <a:avLst/>
            </a:prstGeom>
          </p:spPr>
        </p:pic>
        <p:pic>
          <p:nvPicPr>
            <p:cNvPr id="30" name="Graphic 29" descr="Checkbox Crossed with solid fill">
              <a:extLst>
                <a:ext uri="{FF2B5EF4-FFF2-40B4-BE49-F238E27FC236}">
                  <a16:creationId xmlns:a16="http://schemas.microsoft.com/office/drawing/2014/main" id="{48106F20-6F59-4435-87AF-BCBC2DD7E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475" y="1921697"/>
              <a:ext cx="409821" cy="409821"/>
            </a:xfrm>
            <a:prstGeom prst="rect">
              <a:avLst/>
            </a:prstGeom>
          </p:spPr>
        </p:pic>
      </p:grpSp>
      <p:grpSp>
        <p:nvGrpSpPr>
          <p:cNvPr id="31" name="Group 30">
            <a:extLst>
              <a:ext uri="{FF2B5EF4-FFF2-40B4-BE49-F238E27FC236}">
                <a16:creationId xmlns:a16="http://schemas.microsoft.com/office/drawing/2014/main" id="{FAE3B3BB-D1EF-4223-9DCB-9E9AE294C16C}"/>
              </a:ext>
            </a:extLst>
          </p:cNvPr>
          <p:cNvGrpSpPr/>
          <p:nvPr/>
        </p:nvGrpSpPr>
        <p:grpSpPr>
          <a:xfrm>
            <a:off x="7896645" y="4489732"/>
            <a:ext cx="4044511" cy="695817"/>
            <a:chOff x="2266950" y="1635701"/>
            <a:chExt cx="4044511" cy="695817"/>
          </a:xfrm>
        </p:grpSpPr>
        <p:sp>
          <p:nvSpPr>
            <p:cNvPr id="32" name="TextBox 31">
              <a:extLst>
                <a:ext uri="{FF2B5EF4-FFF2-40B4-BE49-F238E27FC236}">
                  <a16:creationId xmlns:a16="http://schemas.microsoft.com/office/drawing/2014/main" id="{5029543C-F520-4508-9E0C-4A5243F7CCA5}"/>
                </a:ext>
              </a:extLst>
            </p:cNvPr>
            <p:cNvSpPr txBox="1"/>
            <p:nvPr/>
          </p:nvSpPr>
          <p:spPr>
            <a:xfrm>
              <a:off x="2286000" y="1663345"/>
              <a:ext cx="4025461" cy="646331"/>
            </a:xfrm>
            <a:prstGeom prst="rect">
              <a:avLst/>
            </a:prstGeom>
            <a:solidFill>
              <a:schemeClr val="bg1"/>
            </a:solidFill>
            <a:ln>
              <a:solidFill>
                <a:schemeClr val="tx1"/>
              </a:solidFill>
            </a:ln>
          </p:spPr>
          <p:txBody>
            <a:bodyPr wrap="none" rtlCol="0">
              <a:spAutoFit/>
            </a:bodyPr>
            <a:lstStyle/>
            <a:p>
              <a:r>
                <a:rPr lang="en-US"/>
                <a:t>     Very long spans, aesthetically pleasing</a:t>
              </a:r>
            </a:p>
            <a:p>
              <a:r>
                <a:rPr lang="en-US"/>
                <a:t>     Very expensive to build</a:t>
              </a:r>
            </a:p>
          </p:txBody>
        </p:sp>
        <p:pic>
          <p:nvPicPr>
            <p:cNvPr id="33" name="Graphic 32" descr="Checkbox Checked with solid fill">
              <a:extLst>
                <a:ext uri="{FF2B5EF4-FFF2-40B4-BE49-F238E27FC236}">
                  <a16:creationId xmlns:a16="http://schemas.microsoft.com/office/drawing/2014/main" id="{D1C1F385-6432-436B-A1FF-1D53CF9278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950" y="1635701"/>
              <a:ext cx="409821" cy="409821"/>
            </a:xfrm>
            <a:prstGeom prst="rect">
              <a:avLst/>
            </a:prstGeom>
          </p:spPr>
        </p:pic>
        <p:pic>
          <p:nvPicPr>
            <p:cNvPr id="34" name="Graphic 33" descr="Checkbox Crossed with solid fill">
              <a:extLst>
                <a:ext uri="{FF2B5EF4-FFF2-40B4-BE49-F238E27FC236}">
                  <a16:creationId xmlns:a16="http://schemas.microsoft.com/office/drawing/2014/main" id="{542E826E-04C8-4600-B302-A5691FEBE5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475" y="1921697"/>
              <a:ext cx="409821" cy="409821"/>
            </a:xfrm>
            <a:prstGeom prst="rect">
              <a:avLst/>
            </a:prstGeom>
          </p:spPr>
        </p:pic>
      </p:grpSp>
      <p:grpSp>
        <p:nvGrpSpPr>
          <p:cNvPr id="35" name="Group 34">
            <a:extLst>
              <a:ext uri="{FF2B5EF4-FFF2-40B4-BE49-F238E27FC236}">
                <a16:creationId xmlns:a16="http://schemas.microsoft.com/office/drawing/2014/main" id="{9BAB4E74-D5A4-4B3F-98E1-5DE5ED5E8415}"/>
              </a:ext>
            </a:extLst>
          </p:cNvPr>
          <p:cNvGrpSpPr/>
          <p:nvPr/>
        </p:nvGrpSpPr>
        <p:grpSpPr>
          <a:xfrm>
            <a:off x="8111080" y="6085990"/>
            <a:ext cx="3958655" cy="695817"/>
            <a:chOff x="2266950" y="1635701"/>
            <a:chExt cx="3958655" cy="695817"/>
          </a:xfrm>
        </p:grpSpPr>
        <p:sp>
          <p:nvSpPr>
            <p:cNvPr id="36" name="TextBox 35">
              <a:extLst>
                <a:ext uri="{FF2B5EF4-FFF2-40B4-BE49-F238E27FC236}">
                  <a16:creationId xmlns:a16="http://schemas.microsoft.com/office/drawing/2014/main" id="{BC35AC02-DFC8-4460-92F8-4465D98BE7A2}"/>
                </a:ext>
              </a:extLst>
            </p:cNvPr>
            <p:cNvSpPr txBox="1"/>
            <p:nvPr/>
          </p:nvSpPr>
          <p:spPr>
            <a:xfrm>
              <a:off x="2286000" y="1663345"/>
              <a:ext cx="3939605" cy="646331"/>
            </a:xfrm>
            <a:prstGeom prst="rect">
              <a:avLst/>
            </a:prstGeom>
            <a:solidFill>
              <a:schemeClr val="bg1"/>
            </a:solidFill>
            <a:ln>
              <a:solidFill>
                <a:schemeClr val="tx1"/>
              </a:solidFill>
            </a:ln>
          </p:spPr>
          <p:txBody>
            <a:bodyPr wrap="none" rtlCol="0">
              <a:spAutoFit/>
            </a:bodyPr>
            <a:lstStyle/>
            <a:p>
              <a:r>
                <a:rPr lang="en-US"/>
                <a:t>     Medium spans, aesthetically pleasing</a:t>
              </a:r>
            </a:p>
            <a:p>
              <a:r>
                <a:rPr lang="en-US"/>
                <a:t>     Expensive to build</a:t>
              </a:r>
            </a:p>
          </p:txBody>
        </p:sp>
        <p:pic>
          <p:nvPicPr>
            <p:cNvPr id="37" name="Graphic 36" descr="Checkbox Checked with solid fill">
              <a:extLst>
                <a:ext uri="{FF2B5EF4-FFF2-40B4-BE49-F238E27FC236}">
                  <a16:creationId xmlns:a16="http://schemas.microsoft.com/office/drawing/2014/main" id="{A1F6C104-B027-4573-AB8D-CD0904142F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950" y="1635701"/>
              <a:ext cx="409821" cy="409821"/>
            </a:xfrm>
            <a:prstGeom prst="rect">
              <a:avLst/>
            </a:prstGeom>
          </p:spPr>
        </p:pic>
        <p:pic>
          <p:nvPicPr>
            <p:cNvPr id="38" name="Graphic 37" descr="Checkbox Crossed with solid fill">
              <a:extLst>
                <a:ext uri="{FF2B5EF4-FFF2-40B4-BE49-F238E27FC236}">
                  <a16:creationId xmlns:a16="http://schemas.microsoft.com/office/drawing/2014/main" id="{2AA60E94-6354-46F2-9856-7D403BBB61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475" y="1921697"/>
              <a:ext cx="409821" cy="409821"/>
            </a:xfrm>
            <a:prstGeom prst="rect">
              <a:avLst/>
            </a:prstGeom>
          </p:spPr>
        </p:pic>
      </p:grpSp>
      <p:grpSp>
        <p:nvGrpSpPr>
          <p:cNvPr id="39" name="Group 38">
            <a:extLst>
              <a:ext uri="{FF2B5EF4-FFF2-40B4-BE49-F238E27FC236}">
                <a16:creationId xmlns:a16="http://schemas.microsoft.com/office/drawing/2014/main" id="{725398BF-D56C-4EEE-97AA-99CB5210CFD9}"/>
              </a:ext>
            </a:extLst>
          </p:cNvPr>
          <p:cNvGrpSpPr/>
          <p:nvPr/>
        </p:nvGrpSpPr>
        <p:grpSpPr>
          <a:xfrm>
            <a:off x="1760393" y="6072456"/>
            <a:ext cx="4587288" cy="695817"/>
            <a:chOff x="2266950" y="1635701"/>
            <a:chExt cx="4587288" cy="695817"/>
          </a:xfrm>
        </p:grpSpPr>
        <p:sp>
          <p:nvSpPr>
            <p:cNvPr id="40" name="TextBox 39">
              <a:extLst>
                <a:ext uri="{FF2B5EF4-FFF2-40B4-BE49-F238E27FC236}">
                  <a16:creationId xmlns:a16="http://schemas.microsoft.com/office/drawing/2014/main" id="{764FA841-8914-42A2-8178-7AED23808022}"/>
                </a:ext>
              </a:extLst>
            </p:cNvPr>
            <p:cNvSpPr txBox="1"/>
            <p:nvPr/>
          </p:nvSpPr>
          <p:spPr>
            <a:xfrm>
              <a:off x="2286000" y="1663345"/>
              <a:ext cx="4568238" cy="646331"/>
            </a:xfrm>
            <a:prstGeom prst="rect">
              <a:avLst/>
            </a:prstGeom>
            <a:solidFill>
              <a:schemeClr val="bg1"/>
            </a:solidFill>
            <a:ln>
              <a:solidFill>
                <a:schemeClr val="tx1"/>
              </a:solidFill>
            </a:ln>
          </p:spPr>
          <p:txBody>
            <a:bodyPr wrap="none" rtlCol="0">
              <a:spAutoFit/>
            </a:bodyPr>
            <a:lstStyle/>
            <a:p>
              <a:r>
                <a:rPr lang="en-US"/>
                <a:t>     Easier to construct than suspension bridges</a:t>
              </a:r>
            </a:p>
            <a:p>
              <a:r>
                <a:rPr lang="en-US"/>
                <a:t>     Less aesthetically pleasing, hard to maintain</a:t>
              </a:r>
            </a:p>
          </p:txBody>
        </p:sp>
        <p:pic>
          <p:nvPicPr>
            <p:cNvPr id="41" name="Graphic 40" descr="Checkbox Checked with solid fill">
              <a:extLst>
                <a:ext uri="{FF2B5EF4-FFF2-40B4-BE49-F238E27FC236}">
                  <a16:creationId xmlns:a16="http://schemas.microsoft.com/office/drawing/2014/main" id="{417518D3-343E-4449-AC75-CF7B76783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950" y="1635701"/>
              <a:ext cx="409821" cy="409821"/>
            </a:xfrm>
            <a:prstGeom prst="rect">
              <a:avLst/>
            </a:prstGeom>
          </p:spPr>
        </p:pic>
        <p:pic>
          <p:nvPicPr>
            <p:cNvPr id="42" name="Graphic 41" descr="Checkbox Crossed with solid fill">
              <a:extLst>
                <a:ext uri="{FF2B5EF4-FFF2-40B4-BE49-F238E27FC236}">
                  <a16:creationId xmlns:a16="http://schemas.microsoft.com/office/drawing/2014/main" id="{37556F8B-6331-4958-8A55-CCCE9628FE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475" y="1921697"/>
              <a:ext cx="409821" cy="409821"/>
            </a:xfrm>
            <a:prstGeom prst="rect">
              <a:avLst/>
            </a:prstGeom>
          </p:spPr>
        </p:pic>
      </p:grpSp>
      <p:grpSp>
        <p:nvGrpSpPr>
          <p:cNvPr id="5" name="Group 4">
            <a:extLst>
              <a:ext uri="{FF2B5EF4-FFF2-40B4-BE49-F238E27FC236}">
                <a16:creationId xmlns:a16="http://schemas.microsoft.com/office/drawing/2014/main" id="{69743617-D831-4668-872A-0AB63325D8B3}"/>
              </a:ext>
            </a:extLst>
          </p:cNvPr>
          <p:cNvGrpSpPr/>
          <p:nvPr/>
        </p:nvGrpSpPr>
        <p:grpSpPr>
          <a:xfrm>
            <a:off x="219075" y="2833386"/>
            <a:ext cx="5572125" cy="2556369"/>
            <a:chOff x="219075" y="2833386"/>
            <a:chExt cx="5572125" cy="2556369"/>
          </a:xfrm>
        </p:grpSpPr>
        <p:sp>
          <p:nvSpPr>
            <p:cNvPr id="2" name="Rectangle 1">
              <a:extLst>
                <a:ext uri="{FF2B5EF4-FFF2-40B4-BE49-F238E27FC236}">
                  <a16:creationId xmlns:a16="http://schemas.microsoft.com/office/drawing/2014/main" id="{7443F069-4D98-4529-BD70-3AF53E3A0C6A}"/>
                </a:ext>
              </a:extLst>
            </p:cNvPr>
            <p:cNvSpPr/>
            <p:nvPr/>
          </p:nvSpPr>
          <p:spPr>
            <a:xfrm>
              <a:off x="219075" y="2833386"/>
              <a:ext cx="5572125" cy="21386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FD3F8B-3411-4F75-88DD-1BBE7C8E13A9}"/>
                </a:ext>
              </a:extLst>
            </p:cNvPr>
            <p:cNvSpPr txBox="1"/>
            <p:nvPr/>
          </p:nvSpPr>
          <p:spPr>
            <a:xfrm>
              <a:off x="1327874" y="5020423"/>
              <a:ext cx="3390900" cy="369332"/>
            </a:xfrm>
            <a:prstGeom prst="rect">
              <a:avLst/>
            </a:prstGeom>
            <a:noFill/>
          </p:spPr>
          <p:txBody>
            <a:bodyPr wrap="square" rtlCol="0">
              <a:spAutoFit/>
            </a:bodyPr>
            <a:lstStyle/>
            <a:p>
              <a:r>
                <a:rPr lang="en-US" dirty="0"/>
                <a:t>You will build a truss bridge today!</a:t>
              </a:r>
            </a:p>
          </p:txBody>
        </p:sp>
      </p:grpSp>
    </p:spTree>
    <p:extLst>
      <p:ext uri="{BB962C8B-B14F-4D97-AF65-F5344CB8AC3E}">
        <p14:creationId xmlns:p14="http://schemas.microsoft.com/office/powerpoint/2010/main" val="262871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625F22-3787-44B8-BF2E-0A77315A5F69}"/>
              </a:ext>
            </a:extLst>
          </p:cNvPr>
          <p:cNvSpPr>
            <a:spLocks noChangeArrowheads="1"/>
          </p:cNvSpPr>
          <p:nvPr/>
        </p:nvSpPr>
        <p:spPr bwMode="auto">
          <a:xfrm>
            <a:off x="6375163" y="126070"/>
            <a:ext cx="5359637" cy="914400"/>
          </a:xfrm>
          <a:prstGeom prst="rect">
            <a:avLst/>
          </a:prstGeom>
          <a:noFill/>
          <a:ln w="9525">
            <a:noFill/>
            <a:miter lim="800000"/>
            <a:headEnd/>
            <a:tailEnd/>
          </a:ln>
        </p:spPr>
        <p:txBody>
          <a:bodyPr lIns="91428" tIns="45714" rIns="91428" bIns="45714" anchor="ctr"/>
          <a:lstStyle/>
          <a:p>
            <a:pPr algn="ctr"/>
            <a:r>
              <a:rPr lang="en-US" sz="3600" b="1" i="1" dirty="0">
                <a:solidFill>
                  <a:prstClr val="white"/>
                </a:solidFill>
                <a:latin typeface="Arial" pitchFamily="34" charset="0"/>
                <a:cs typeface="Arial" pitchFamily="34" charset="0"/>
              </a:rPr>
              <a:t>Is it really this simple?</a:t>
            </a:r>
            <a:endParaRPr lang="en-US" sz="3600" b="1" i="1" dirty="0">
              <a:solidFill>
                <a:schemeClr val="bg1"/>
              </a:solidFill>
              <a:latin typeface="Arial" pitchFamily="34" charset="0"/>
              <a:cs typeface="Arial" pitchFamily="34" charset="0"/>
            </a:endParaRPr>
          </a:p>
        </p:txBody>
      </p:sp>
      <p:sp>
        <p:nvSpPr>
          <p:cNvPr id="4" name="TextBox 3">
            <a:extLst>
              <a:ext uri="{FF2B5EF4-FFF2-40B4-BE49-F238E27FC236}">
                <a16:creationId xmlns:a16="http://schemas.microsoft.com/office/drawing/2014/main" id="{0A23FFAA-E4E7-44FD-B6A7-EE90F5A34E44}"/>
              </a:ext>
            </a:extLst>
          </p:cNvPr>
          <p:cNvSpPr txBox="1"/>
          <p:nvPr/>
        </p:nvSpPr>
        <p:spPr>
          <a:xfrm>
            <a:off x="590550" y="1378467"/>
            <a:ext cx="11315700" cy="1569660"/>
          </a:xfrm>
          <a:prstGeom prst="rect">
            <a:avLst/>
          </a:prstGeom>
          <a:noFill/>
        </p:spPr>
        <p:txBody>
          <a:bodyPr wrap="square" rtlCol="0">
            <a:spAutoFit/>
          </a:bodyPr>
          <a:lstStyle/>
          <a:p>
            <a:r>
              <a:rPr lang="en-US" sz="3200" dirty="0"/>
              <a:t>Bridges are not always loaded the same way. Sometimes you’ll have </a:t>
            </a:r>
            <a:r>
              <a:rPr lang="en-US" sz="3200" b="1" dirty="0"/>
              <a:t>distributed</a:t>
            </a:r>
            <a:r>
              <a:rPr lang="en-US" sz="3200" dirty="0"/>
              <a:t> or </a:t>
            </a:r>
            <a:r>
              <a:rPr lang="en-US" sz="3200" b="1" dirty="0"/>
              <a:t>point</a:t>
            </a:r>
            <a:r>
              <a:rPr lang="en-US" sz="3200" dirty="0"/>
              <a:t> loads and you must design bridges to accommodate these scenarios. </a:t>
            </a:r>
          </a:p>
        </p:txBody>
      </p:sp>
      <p:pic>
        <p:nvPicPr>
          <p:cNvPr id="2050" name="Picture 2" descr="190127-Z-OT568-069 | Snow is piled on the bridge as Oregon A… | Flickr">
            <a:extLst>
              <a:ext uri="{FF2B5EF4-FFF2-40B4-BE49-F238E27FC236}">
                <a16:creationId xmlns:a16="http://schemas.microsoft.com/office/drawing/2014/main" id="{1213E718-9F35-467D-B75F-54C790899D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8611" y="3124199"/>
            <a:ext cx="2469986" cy="3483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4683AA-4CE1-4701-B5AC-9F28056991CE}"/>
              </a:ext>
            </a:extLst>
          </p:cNvPr>
          <p:cNvPicPr>
            <a:picLocks noChangeAspect="1"/>
          </p:cNvPicPr>
          <p:nvPr/>
        </p:nvPicPr>
        <p:blipFill>
          <a:blip r:embed="rId4"/>
          <a:stretch>
            <a:fillRect/>
          </a:stretch>
        </p:blipFill>
        <p:spPr>
          <a:xfrm>
            <a:off x="7048455" y="3286125"/>
            <a:ext cx="4304406" cy="2686050"/>
          </a:xfrm>
          <a:prstGeom prst="rect">
            <a:avLst/>
          </a:prstGeom>
        </p:spPr>
      </p:pic>
    </p:spTree>
    <p:extLst>
      <p:ext uri="{BB962C8B-B14F-4D97-AF65-F5344CB8AC3E}">
        <p14:creationId xmlns:p14="http://schemas.microsoft.com/office/powerpoint/2010/main" val="51493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91D1C3-4C4E-4DFB-96FD-9B849FA998CB}"/>
              </a:ext>
            </a:extLst>
          </p:cNvPr>
          <p:cNvSpPr>
            <a:spLocks noChangeArrowheads="1"/>
          </p:cNvSpPr>
          <p:nvPr/>
        </p:nvSpPr>
        <p:spPr bwMode="auto">
          <a:xfrm>
            <a:off x="5553086" y="42319"/>
            <a:ext cx="6181714" cy="914400"/>
          </a:xfrm>
          <a:prstGeom prst="rect">
            <a:avLst/>
          </a:prstGeom>
          <a:noFill/>
          <a:ln w="9525">
            <a:noFill/>
            <a:miter lim="800000"/>
            <a:headEnd/>
            <a:tailEnd/>
          </a:ln>
        </p:spPr>
        <p:txBody>
          <a:bodyPr lIns="91428" tIns="45714" rIns="91428" bIns="45714" anchor="ctr"/>
          <a:lstStyle/>
          <a:p>
            <a:pPr algn="ctr"/>
            <a:r>
              <a:rPr lang="en-US" sz="3600" b="1" i="1" dirty="0">
                <a:solidFill>
                  <a:prstClr val="white"/>
                </a:solidFill>
                <a:latin typeface="Arial" pitchFamily="34" charset="0"/>
                <a:cs typeface="Arial" pitchFamily="34" charset="0"/>
              </a:rPr>
              <a:t>How does this apply to Truss Bridges?</a:t>
            </a:r>
            <a:endParaRPr lang="en-US" sz="3600" b="1" i="1" dirty="0">
              <a:solidFill>
                <a:schemeClr val="bg1"/>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7EE55F75-8160-4ADA-8C21-7A3A83037F9C}"/>
              </a:ext>
            </a:extLst>
          </p:cNvPr>
          <p:cNvPicPr>
            <a:picLocks noChangeAspect="1"/>
          </p:cNvPicPr>
          <p:nvPr/>
        </p:nvPicPr>
        <p:blipFill>
          <a:blip r:embed="rId3"/>
          <a:stretch>
            <a:fillRect/>
          </a:stretch>
        </p:blipFill>
        <p:spPr>
          <a:xfrm>
            <a:off x="5924969" y="3819525"/>
            <a:ext cx="5670175" cy="1928896"/>
          </a:xfrm>
          <a:prstGeom prst="rect">
            <a:avLst/>
          </a:prstGeom>
        </p:spPr>
      </p:pic>
      <p:pic>
        <p:nvPicPr>
          <p:cNvPr id="5" name="Picture 4">
            <a:extLst>
              <a:ext uri="{FF2B5EF4-FFF2-40B4-BE49-F238E27FC236}">
                <a16:creationId xmlns:a16="http://schemas.microsoft.com/office/drawing/2014/main" id="{C4B5C883-98EE-4EB4-86C4-E9CD8F8DDEBC}"/>
              </a:ext>
            </a:extLst>
          </p:cNvPr>
          <p:cNvPicPr>
            <a:picLocks noChangeAspect="1"/>
          </p:cNvPicPr>
          <p:nvPr/>
        </p:nvPicPr>
        <p:blipFill>
          <a:blip r:embed="rId4"/>
          <a:stretch>
            <a:fillRect/>
          </a:stretch>
        </p:blipFill>
        <p:spPr>
          <a:xfrm>
            <a:off x="5920722" y="1345047"/>
            <a:ext cx="5678671" cy="1996610"/>
          </a:xfrm>
          <a:prstGeom prst="rect">
            <a:avLst/>
          </a:prstGeom>
        </p:spPr>
      </p:pic>
      <p:pic>
        <p:nvPicPr>
          <p:cNvPr id="6" name="Picture 5">
            <a:extLst>
              <a:ext uri="{FF2B5EF4-FFF2-40B4-BE49-F238E27FC236}">
                <a16:creationId xmlns:a16="http://schemas.microsoft.com/office/drawing/2014/main" id="{300869D6-8DD0-436B-BDAB-DDBA1ED64CFE}"/>
              </a:ext>
            </a:extLst>
          </p:cNvPr>
          <p:cNvPicPr>
            <a:picLocks noChangeAspect="1"/>
          </p:cNvPicPr>
          <p:nvPr/>
        </p:nvPicPr>
        <p:blipFill>
          <a:blip r:embed="rId5"/>
          <a:stretch>
            <a:fillRect/>
          </a:stretch>
        </p:blipFill>
        <p:spPr>
          <a:xfrm>
            <a:off x="303029" y="1402339"/>
            <a:ext cx="4709952" cy="1996610"/>
          </a:xfrm>
          <a:prstGeom prst="rect">
            <a:avLst/>
          </a:prstGeom>
        </p:spPr>
      </p:pic>
      <p:pic>
        <p:nvPicPr>
          <p:cNvPr id="8" name="Picture 7">
            <a:extLst>
              <a:ext uri="{FF2B5EF4-FFF2-40B4-BE49-F238E27FC236}">
                <a16:creationId xmlns:a16="http://schemas.microsoft.com/office/drawing/2014/main" id="{FEE97152-286D-41D1-88F3-9ACDC6485379}"/>
              </a:ext>
            </a:extLst>
          </p:cNvPr>
          <p:cNvPicPr>
            <a:picLocks noChangeAspect="1"/>
          </p:cNvPicPr>
          <p:nvPr/>
        </p:nvPicPr>
        <p:blipFill>
          <a:blip r:embed="rId6"/>
          <a:stretch>
            <a:fillRect/>
          </a:stretch>
        </p:blipFill>
        <p:spPr>
          <a:xfrm>
            <a:off x="303029" y="4099043"/>
            <a:ext cx="2507474" cy="980366"/>
          </a:xfrm>
          <a:prstGeom prst="rect">
            <a:avLst/>
          </a:prstGeom>
        </p:spPr>
      </p:pic>
      <p:sp>
        <p:nvSpPr>
          <p:cNvPr id="10" name="TextBox 9">
            <a:extLst>
              <a:ext uri="{FF2B5EF4-FFF2-40B4-BE49-F238E27FC236}">
                <a16:creationId xmlns:a16="http://schemas.microsoft.com/office/drawing/2014/main" id="{37EB33B3-F340-4CD9-B010-502191812103}"/>
              </a:ext>
            </a:extLst>
          </p:cNvPr>
          <p:cNvSpPr txBox="1"/>
          <p:nvPr/>
        </p:nvSpPr>
        <p:spPr>
          <a:xfrm>
            <a:off x="1533269" y="3156123"/>
            <a:ext cx="2507474" cy="830997"/>
          </a:xfrm>
          <a:prstGeom prst="rect">
            <a:avLst/>
          </a:prstGeom>
          <a:noFill/>
        </p:spPr>
        <p:txBody>
          <a:bodyPr wrap="square" rtlCol="0">
            <a:spAutoFit/>
          </a:bodyPr>
          <a:lstStyle/>
          <a:p>
            <a:pPr marL="285750" indent="-285750">
              <a:buFontTx/>
              <a:buChar char="-"/>
            </a:pPr>
            <a:r>
              <a:rPr lang="en-US" sz="1600" dirty="0"/>
              <a:t>Isosceles Triangles </a:t>
            </a:r>
          </a:p>
          <a:p>
            <a:pPr marL="285750" indent="-285750">
              <a:buFontTx/>
              <a:buChar char="-"/>
            </a:pPr>
            <a:r>
              <a:rPr lang="en-US" sz="1600" dirty="0"/>
              <a:t>no vertical members</a:t>
            </a:r>
          </a:p>
          <a:p>
            <a:pPr marL="285750" indent="-285750">
              <a:buFontTx/>
              <a:buChar char="-"/>
            </a:pPr>
            <a:r>
              <a:rPr lang="en-US" sz="1600" dirty="0"/>
              <a:t>No zero force members</a:t>
            </a:r>
          </a:p>
        </p:txBody>
      </p:sp>
      <p:sp>
        <p:nvSpPr>
          <p:cNvPr id="124" name="TextBox 123">
            <a:extLst>
              <a:ext uri="{FF2B5EF4-FFF2-40B4-BE49-F238E27FC236}">
                <a16:creationId xmlns:a16="http://schemas.microsoft.com/office/drawing/2014/main" id="{52026461-C378-41E1-9965-0C09C21AC118}"/>
              </a:ext>
            </a:extLst>
          </p:cNvPr>
          <p:cNvSpPr txBox="1"/>
          <p:nvPr/>
        </p:nvSpPr>
        <p:spPr>
          <a:xfrm>
            <a:off x="7086599" y="3156123"/>
            <a:ext cx="3697471" cy="584775"/>
          </a:xfrm>
          <a:prstGeom prst="rect">
            <a:avLst/>
          </a:prstGeom>
          <a:noFill/>
        </p:spPr>
        <p:txBody>
          <a:bodyPr wrap="square" rtlCol="0">
            <a:spAutoFit/>
          </a:bodyPr>
          <a:lstStyle/>
          <a:p>
            <a:pPr marL="285750" indent="-285750">
              <a:buFontTx/>
              <a:buChar char="-"/>
            </a:pPr>
            <a:r>
              <a:rPr lang="en-US" sz="1600"/>
              <a:t>Diagonal members are in compression</a:t>
            </a:r>
          </a:p>
          <a:p>
            <a:pPr marL="285750" indent="-285750">
              <a:buFontTx/>
              <a:buChar char="-"/>
            </a:pPr>
            <a:r>
              <a:rPr lang="en-US" sz="1600"/>
              <a:t>Vertical members in tension</a:t>
            </a:r>
          </a:p>
        </p:txBody>
      </p:sp>
      <p:sp>
        <p:nvSpPr>
          <p:cNvPr id="126" name="TextBox 125">
            <a:extLst>
              <a:ext uri="{FF2B5EF4-FFF2-40B4-BE49-F238E27FC236}">
                <a16:creationId xmlns:a16="http://schemas.microsoft.com/office/drawing/2014/main" id="{B77D7EB3-C1BB-401C-A96B-DD18E17C7EF3}"/>
              </a:ext>
            </a:extLst>
          </p:cNvPr>
          <p:cNvSpPr txBox="1"/>
          <p:nvPr/>
        </p:nvSpPr>
        <p:spPr>
          <a:xfrm>
            <a:off x="7086598" y="5551974"/>
            <a:ext cx="3697471" cy="584775"/>
          </a:xfrm>
          <a:prstGeom prst="rect">
            <a:avLst/>
          </a:prstGeom>
          <a:noFill/>
        </p:spPr>
        <p:txBody>
          <a:bodyPr wrap="square" rtlCol="0">
            <a:spAutoFit/>
          </a:bodyPr>
          <a:lstStyle/>
          <a:p>
            <a:pPr marL="285750" indent="-285750">
              <a:buFontTx/>
              <a:buChar char="-"/>
            </a:pPr>
            <a:r>
              <a:rPr lang="en-US" sz="1600" dirty="0"/>
              <a:t>Most diagonal members are in tension</a:t>
            </a:r>
          </a:p>
          <a:p>
            <a:pPr marL="285750" indent="-285750">
              <a:buFontTx/>
              <a:buChar char="-"/>
            </a:pPr>
            <a:r>
              <a:rPr lang="en-US" sz="1600" dirty="0"/>
              <a:t>Vertical members in compression</a:t>
            </a:r>
          </a:p>
        </p:txBody>
      </p:sp>
      <p:pic>
        <p:nvPicPr>
          <p:cNvPr id="4" name="Picture 3">
            <a:extLst>
              <a:ext uri="{FF2B5EF4-FFF2-40B4-BE49-F238E27FC236}">
                <a16:creationId xmlns:a16="http://schemas.microsoft.com/office/drawing/2014/main" id="{DA2E2F73-78B5-4D9E-AA5A-BC8896514CCE}"/>
              </a:ext>
            </a:extLst>
          </p:cNvPr>
          <p:cNvPicPr>
            <a:picLocks noChangeAspect="1"/>
          </p:cNvPicPr>
          <p:nvPr/>
        </p:nvPicPr>
        <p:blipFill>
          <a:blip r:embed="rId7"/>
          <a:stretch>
            <a:fillRect/>
          </a:stretch>
        </p:blipFill>
        <p:spPr>
          <a:xfrm>
            <a:off x="754579" y="5079409"/>
            <a:ext cx="1306703" cy="1688852"/>
          </a:xfrm>
          <a:prstGeom prst="rect">
            <a:avLst/>
          </a:prstGeom>
        </p:spPr>
      </p:pic>
      <p:sp>
        <p:nvSpPr>
          <p:cNvPr id="9" name="TextBox 8">
            <a:extLst>
              <a:ext uri="{FF2B5EF4-FFF2-40B4-BE49-F238E27FC236}">
                <a16:creationId xmlns:a16="http://schemas.microsoft.com/office/drawing/2014/main" id="{52B3B472-3DA1-4441-9BE8-B2DEA81D3DBC}"/>
              </a:ext>
            </a:extLst>
          </p:cNvPr>
          <p:cNvSpPr txBox="1"/>
          <p:nvPr/>
        </p:nvSpPr>
        <p:spPr>
          <a:xfrm>
            <a:off x="2990850" y="5286375"/>
            <a:ext cx="3790950" cy="1200329"/>
          </a:xfrm>
          <a:prstGeom prst="rect">
            <a:avLst/>
          </a:prstGeom>
          <a:noFill/>
          <a:ln w="28575">
            <a:solidFill>
              <a:schemeClr val="tx1"/>
            </a:solidFill>
          </a:ln>
        </p:spPr>
        <p:txBody>
          <a:bodyPr wrap="square" rtlCol="0">
            <a:spAutoFit/>
          </a:bodyPr>
          <a:lstStyle/>
          <a:p>
            <a:r>
              <a:rPr lang="en-US" dirty="0"/>
              <a:t>You’ll want to think about which members of your truss are in compression and which are in tension when designing your bridge!</a:t>
            </a:r>
          </a:p>
        </p:txBody>
      </p:sp>
    </p:spTree>
    <p:extLst>
      <p:ext uri="{BB962C8B-B14F-4D97-AF65-F5344CB8AC3E}">
        <p14:creationId xmlns:p14="http://schemas.microsoft.com/office/powerpoint/2010/main" val="37674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CAF8E-7263-4BB2-9D0F-BF042B9663F9}"/>
              </a:ext>
            </a:extLst>
          </p:cNvPr>
          <p:cNvSpPr txBox="1"/>
          <p:nvPr/>
        </p:nvSpPr>
        <p:spPr>
          <a:xfrm>
            <a:off x="298450" y="2209801"/>
            <a:ext cx="5384800" cy="4525963"/>
          </a:xfrm>
          <a:prstGeom prst="rect">
            <a:avLst/>
          </a:prstGeom>
        </p:spPr>
        <p:txBody>
          <a:bodyPr vert="horz" lIns="91440" tIns="45720" rIns="91440" bIns="45720" rtlCol="0">
            <a:normAutofit/>
          </a:bodyPr>
          <a:lstStyle/>
          <a:p>
            <a:pPr>
              <a:spcBef>
                <a:spcPct val="20000"/>
              </a:spcBef>
              <a:buFont typeface="Arial" pitchFamily="34" charset="0"/>
            </a:pPr>
            <a:endParaRPr lang="en-US" sz="2800"/>
          </a:p>
        </p:txBody>
      </p:sp>
      <p:sp>
        <p:nvSpPr>
          <p:cNvPr id="5" name="Rectangle 2">
            <a:extLst>
              <a:ext uri="{FF2B5EF4-FFF2-40B4-BE49-F238E27FC236}">
                <a16:creationId xmlns:a16="http://schemas.microsoft.com/office/drawing/2014/main" id="{40378F04-FD57-40CB-A3D8-AD4946ACE703}"/>
              </a:ext>
            </a:extLst>
          </p:cNvPr>
          <p:cNvSpPr>
            <a:spLocks noChangeArrowheads="1"/>
          </p:cNvSpPr>
          <p:nvPr/>
        </p:nvSpPr>
        <p:spPr bwMode="auto">
          <a:xfrm>
            <a:off x="7239000" y="126070"/>
            <a:ext cx="4495800" cy="914400"/>
          </a:xfrm>
          <a:prstGeom prst="rect">
            <a:avLst/>
          </a:prstGeom>
          <a:noFill/>
          <a:ln w="9525">
            <a:noFill/>
            <a:miter lim="800000"/>
            <a:headEnd/>
            <a:tailEnd/>
          </a:ln>
        </p:spPr>
        <p:txBody>
          <a:bodyPr lIns="91428" tIns="45714" rIns="91428" bIns="45714" anchor="ctr"/>
          <a:lstStyle/>
          <a:p>
            <a:pPr algn="ctr"/>
            <a:r>
              <a:rPr lang="en-US" sz="3600" b="1" i="1" dirty="0">
                <a:solidFill>
                  <a:prstClr val="white"/>
                </a:solidFill>
                <a:latin typeface="Arial" pitchFamily="34" charset="0"/>
                <a:cs typeface="Arial" pitchFamily="34" charset="0"/>
              </a:rPr>
              <a:t>Forces/Failure Mechanisms</a:t>
            </a:r>
            <a:endParaRPr lang="en-US" sz="3600" b="1" i="1" dirty="0">
              <a:solidFill>
                <a:schemeClr val="bg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0C58D617-E8FE-4732-8EEA-38608EC0538B}"/>
              </a:ext>
            </a:extLst>
          </p:cNvPr>
          <p:cNvSpPr txBox="1"/>
          <p:nvPr/>
        </p:nvSpPr>
        <p:spPr>
          <a:xfrm>
            <a:off x="295275" y="1197964"/>
            <a:ext cx="11893550" cy="923330"/>
          </a:xfrm>
          <a:prstGeom prst="rect">
            <a:avLst/>
          </a:prstGeom>
          <a:solidFill>
            <a:schemeClr val="bg1"/>
          </a:solidFill>
        </p:spPr>
        <p:txBody>
          <a:bodyPr wrap="square" rtlCol="0">
            <a:spAutoFit/>
          </a:bodyPr>
          <a:lstStyle/>
          <a:p>
            <a:r>
              <a:rPr lang="en-US" dirty="0"/>
              <a:t>Engineers use a tool called a “free-body diagram” to help determine which members are in tension or compression. Understanding the kinds of loads and forces experienced by each member of a truss can determine the kind of failure a member could experience if the bridge isn’t designed properly.</a:t>
            </a:r>
          </a:p>
        </p:txBody>
      </p:sp>
      <p:sp>
        <p:nvSpPr>
          <p:cNvPr id="6" name="TextBox 5">
            <a:extLst>
              <a:ext uri="{FF2B5EF4-FFF2-40B4-BE49-F238E27FC236}">
                <a16:creationId xmlns:a16="http://schemas.microsoft.com/office/drawing/2014/main" id="{BCB4EF99-EBED-4428-8F7A-0F241FCDEB3B}"/>
              </a:ext>
            </a:extLst>
          </p:cNvPr>
          <p:cNvSpPr txBox="1"/>
          <p:nvPr/>
        </p:nvSpPr>
        <p:spPr>
          <a:xfrm>
            <a:off x="349250" y="2209801"/>
            <a:ext cx="5384800" cy="4525963"/>
          </a:xfrm>
          <a:prstGeom prst="rect">
            <a:avLst/>
          </a:prstGeom>
        </p:spPr>
        <p:txBody>
          <a:bodyPr vert="horz" lIns="91440" tIns="45720" rIns="91440" bIns="45720" rtlCol="0">
            <a:normAutofit fontScale="92500" lnSpcReduction="10000"/>
          </a:bodyPr>
          <a:lstStyle/>
          <a:p>
            <a:pPr>
              <a:lnSpc>
                <a:spcPct val="90000"/>
              </a:lnSpc>
              <a:spcBef>
                <a:spcPct val="20000"/>
              </a:spcBef>
              <a:buFont typeface="Arial" pitchFamily="34" charset="0"/>
            </a:pPr>
            <a:r>
              <a:rPr lang="en-US" sz="2400" b="1" dirty="0"/>
              <a:t>Tension</a:t>
            </a:r>
            <a:r>
              <a:rPr lang="en-US" sz="2400" dirty="0"/>
              <a:t> – </a:t>
            </a:r>
          </a:p>
          <a:p>
            <a:pPr>
              <a:lnSpc>
                <a:spcPct val="90000"/>
              </a:lnSpc>
              <a:spcBef>
                <a:spcPct val="20000"/>
              </a:spcBef>
              <a:buFont typeface="Arial" pitchFamily="34" charset="0"/>
            </a:pPr>
            <a:r>
              <a:rPr lang="en-US" sz="2400" dirty="0"/>
              <a:t> - excessive deformation</a:t>
            </a:r>
          </a:p>
          <a:p>
            <a:pPr>
              <a:lnSpc>
                <a:spcPct val="90000"/>
              </a:lnSpc>
              <a:spcBef>
                <a:spcPct val="20000"/>
              </a:spcBef>
              <a:buFont typeface="Arial" pitchFamily="34" charset="0"/>
            </a:pPr>
            <a:r>
              <a:rPr lang="en-US" sz="2400" dirty="0"/>
              <a:t> - rupture</a:t>
            </a:r>
          </a:p>
          <a:p>
            <a:pPr>
              <a:lnSpc>
                <a:spcPct val="90000"/>
              </a:lnSpc>
              <a:spcBef>
                <a:spcPct val="20000"/>
              </a:spcBef>
              <a:buFont typeface="Arial" pitchFamily="34" charset="0"/>
            </a:pPr>
            <a:r>
              <a:rPr lang="en-US" sz="2400" b="1" dirty="0"/>
              <a:t>Compression</a:t>
            </a:r>
            <a:r>
              <a:rPr lang="en-US" sz="2400" dirty="0"/>
              <a:t> – </a:t>
            </a:r>
          </a:p>
          <a:p>
            <a:pPr>
              <a:lnSpc>
                <a:spcPct val="90000"/>
              </a:lnSpc>
              <a:spcBef>
                <a:spcPct val="20000"/>
              </a:spcBef>
              <a:buFont typeface="Arial" pitchFamily="34" charset="0"/>
            </a:pPr>
            <a:r>
              <a:rPr lang="en-US" sz="2400" dirty="0"/>
              <a:t> - Crushing (short columns)</a:t>
            </a:r>
          </a:p>
          <a:p>
            <a:pPr>
              <a:lnSpc>
                <a:spcPct val="90000"/>
              </a:lnSpc>
              <a:spcBef>
                <a:spcPct val="20000"/>
              </a:spcBef>
              <a:buFont typeface="Arial" pitchFamily="34" charset="0"/>
            </a:pPr>
            <a:r>
              <a:rPr lang="en-US" sz="2400" dirty="0"/>
              <a:t> - Buckling (long, slender columns)</a:t>
            </a:r>
          </a:p>
          <a:p>
            <a:pPr>
              <a:lnSpc>
                <a:spcPct val="90000"/>
              </a:lnSpc>
              <a:spcBef>
                <a:spcPct val="20000"/>
              </a:spcBef>
              <a:buFont typeface="Arial" pitchFamily="34" charset="0"/>
            </a:pPr>
            <a:r>
              <a:rPr lang="en-US" sz="2400" b="1" dirty="0"/>
              <a:t>Shear</a:t>
            </a:r>
            <a:r>
              <a:rPr lang="en-US" sz="2400" dirty="0"/>
              <a:t> – caused by offset forces moving in opposite directions</a:t>
            </a:r>
          </a:p>
          <a:p>
            <a:pPr>
              <a:lnSpc>
                <a:spcPct val="90000"/>
              </a:lnSpc>
              <a:spcBef>
                <a:spcPct val="20000"/>
              </a:spcBef>
              <a:buFont typeface="Arial" pitchFamily="34" charset="0"/>
            </a:pPr>
            <a:r>
              <a:rPr lang="en-US" sz="2400" b="1" dirty="0"/>
              <a:t>Flexure</a:t>
            </a:r>
            <a:r>
              <a:rPr lang="en-US" sz="2400" dirty="0"/>
              <a:t> – beams </a:t>
            </a:r>
          </a:p>
          <a:p>
            <a:pPr>
              <a:lnSpc>
                <a:spcPct val="90000"/>
              </a:lnSpc>
              <a:spcBef>
                <a:spcPct val="20000"/>
              </a:spcBef>
              <a:buFont typeface="Arial" pitchFamily="34" charset="0"/>
            </a:pPr>
            <a:r>
              <a:rPr lang="en-US" sz="2400" dirty="0"/>
              <a:t>Creep – prolonged loading</a:t>
            </a:r>
          </a:p>
          <a:p>
            <a:pPr>
              <a:lnSpc>
                <a:spcPct val="90000"/>
              </a:lnSpc>
              <a:spcBef>
                <a:spcPct val="20000"/>
              </a:spcBef>
              <a:buFont typeface="Arial" pitchFamily="34" charset="0"/>
            </a:pPr>
            <a:r>
              <a:rPr lang="en-US" sz="2400" dirty="0"/>
              <a:t>Fatigue – cyclic loading </a:t>
            </a:r>
          </a:p>
          <a:p>
            <a:pPr>
              <a:lnSpc>
                <a:spcPct val="90000"/>
              </a:lnSpc>
              <a:spcBef>
                <a:spcPct val="20000"/>
              </a:spcBef>
              <a:buFont typeface="Arial" pitchFamily="34" charset="0"/>
            </a:pPr>
            <a:endParaRPr lang="en-US" sz="2400" dirty="0"/>
          </a:p>
          <a:p>
            <a:pPr>
              <a:lnSpc>
                <a:spcPct val="90000"/>
              </a:lnSpc>
              <a:spcBef>
                <a:spcPct val="20000"/>
              </a:spcBef>
              <a:buFont typeface="Arial" pitchFamily="34" charset="0"/>
            </a:pPr>
            <a:r>
              <a:rPr lang="en-US" sz="2400" dirty="0"/>
              <a:t>Failure can occur at members or joints.</a:t>
            </a:r>
          </a:p>
        </p:txBody>
      </p:sp>
      <p:pic>
        <p:nvPicPr>
          <p:cNvPr id="4" name="Picture 3">
            <a:extLst>
              <a:ext uri="{FF2B5EF4-FFF2-40B4-BE49-F238E27FC236}">
                <a16:creationId xmlns:a16="http://schemas.microsoft.com/office/drawing/2014/main" id="{7593F997-1C53-4332-9798-83F266D0D043}"/>
              </a:ext>
            </a:extLst>
          </p:cNvPr>
          <p:cNvPicPr>
            <a:picLocks noChangeAspect="1"/>
          </p:cNvPicPr>
          <p:nvPr/>
        </p:nvPicPr>
        <p:blipFill>
          <a:blip r:embed="rId3"/>
          <a:stretch>
            <a:fillRect/>
          </a:stretch>
        </p:blipFill>
        <p:spPr>
          <a:xfrm>
            <a:off x="7239000" y="2045564"/>
            <a:ext cx="3813123" cy="4525963"/>
          </a:xfrm>
          <a:prstGeom prst="rect">
            <a:avLst/>
          </a:prstGeom>
          <a:noFill/>
        </p:spPr>
      </p:pic>
    </p:spTree>
    <p:extLst>
      <p:ext uri="{BB962C8B-B14F-4D97-AF65-F5344CB8AC3E}">
        <p14:creationId xmlns:p14="http://schemas.microsoft.com/office/powerpoint/2010/main" val="223430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933700"/>
            <a:ext cx="11734800" cy="990600"/>
          </a:xfrm>
        </p:spPr>
        <p:txBody>
          <a:bodyPr>
            <a:noAutofit/>
          </a:bodyPr>
          <a:lstStyle/>
          <a:p>
            <a:r>
              <a:rPr lang="en-US" sz="5400" b="1" dirty="0">
                <a:latin typeface="Arial" pitchFamily="34" charset="0"/>
                <a:cs typeface="Arial" pitchFamily="34" charset="0"/>
              </a:rPr>
              <a:t>Challenge Time!</a:t>
            </a:r>
            <a:endParaRPr lang="en-US" sz="5400" dirty="0">
              <a:latin typeface="+mn-lt"/>
            </a:endParaRPr>
          </a:p>
        </p:txBody>
      </p:sp>
      <p:sp>
        <p:nvSpPr>
          <p:cNvPr id="8" name="Rectangle 2"/>
          <p:cNvSpPr>
            <a:spLocks noChangeArrowheads="1"/>
          </p:cNvSpPr>
          <p:nvPr/>
        </p:nvSpPr>
        <p:spPr bwMode="auto">
          <a:xfrm>
            <a:off x="5791200" y="76200"/>
            <a:ext cx="6248400" cy="914400"/>
          </a:xfrm>
          <a:prstGeom prst="rect">
            <a:avLst/>
          </a:prstGeom>
          <a:noFill/>
          <a:ln w="9525">
            <a:noFill/>
            <a:miter lim="800000"/>
            <a:headEnd/>
            <a:tailEnd/>
          </a:ln>
        </p:spPr>
        <p:txBody>
          <a:bodyPr lIns="91428" tIns="45714" rIns="91428" bIns="45714" anchor="ctr"/>
          <a:lstStyle/>
          <a:p>
            <a:pPr algn="ctr"/>
            <a:endParaRPr lang="en-US" sz="3200" b="1">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3559953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1_ku6 xmlns="54d29fa5-b315-4d03-a525-e32de81fd11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4E48A8BCBBA444A905F0568C9186F1" ma:contentTypeVersion="13" ma:contentTypeDescription="Create a new document." ma:contentTypeScope="" ma:versionID="cc6e76ff6f63f20c15a510ecc130135f">
  <xsd:schema xmlns:xsd="http://www.w3.org/2001/XMLSchema" xmlns:xs="http://www.w3.org/2001/XMLSchema" xmlns:p="http://schemas.microsoft.com/office/2006/metadata/properties" xmlns:ns2="54d29fa5-b315-4d03-a525-e32de81fd117" xmlns:ns3="885cc4a9-6fc6-4c77-90bb-23375bdec816" targetNamespace="http://schemas.microsoft.com/office/2006/metadata/properties" ma:root="true" ma:fieldsID="de0276a9eefe7cf1871ddd09955f22ec" ns2:_="" ns3:_="">
    <xsd:import namespace="54d29fa5-b315-4d03-a525-e32de81fd117"/>
    <xsd:import namespace="885cc4a9-6fc6-4c77-90bb-23375bdec8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_x0061_ku6"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d29fa5-b315-4d03-a525-e32de81fd1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x0061_ku6" ma:index="18" nillable="true" ma:displayName="Previous Location" ma:internalName="_x0061_ku6">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5cc4a9-6fc6-4c77-90bb-23375bdec81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4A1E5F-E0D9-4B74-B3D7-EDF9002BA67A}">
  <ds:schemaRefs>
    <ds:schemaRef ds:uri="54d29fa5-b315-4d03-a525-e32de81fd117"/>
    <ds:schemaRef ds:uri="885cc4a9-6fc6-4c77-90bb-23375bdec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14491B-FE64-4324-ACFB-0ED6BF66EF93}">
  <ds:schemaRefs>
    <ds:schemaRef ds:uri="http://schemas.microsoft.com/sharepoint/v3/contenttype/forms"/>
  </ds:schemaRefs>
</ds:datastoreItem>
</file>

<file path=customXml/itemProps3.xml><?xml version="1.0" encoding="utf-8"?>
<ds:datastoreItem xmlns:ds="http://schemas.openxmlformats.org/officeDocument/2006/customXml" ds:itemID="{216CC62C-02AA-4BEF-B539-6C7942EC5FB4}">
  <ds:schemaRefs>
    <ds:schemaRef ds:uri="54d29fa5-b315-4d03-a525-e32de81fd117"/>
    <ds:schemaRef ds:uri="885cc4a9-6fc6-4c77-90bb-23375bdec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71</TotalTime>
  <Words>796</Words>
  <Application>Microsoft Office PowerPoint</Application>
  <PresentationFormat>Widescreen</PresentationFormat>
  <Paragraphs>92</Paragraphs>
  <Slides>11</Slides>
  <Notes>9</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STEM Camp: Bridge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Time!</vt:lpstr>
      <vt:lpstr>PowerPoint Presentation</vt:lpstr>
      <vt:lpstr>PowerPoint Presentation</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Damian.Shepard</dc:creator>
  <cp:lastModifiedBy>Bostick, Joseph A CPT</cp:lastModifiedBy>
  <cp:revision>14</cp:revision>
  <cp:lastPrinted>2017-08-21T14:35:41Z</cp:lastPrinted>
  <dcterms:created xsi:type="dcterms:W3CDTF">2012-06-25T16:22:02Z</dcterms:created>
  <dcterms:modified xsi:type="dcterms:W3CDTF">2021-07-19T17:16:55Z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0x010100954E48A8BCBBA444A905F0568C9186F1</vt:lpwstr>
  </property>
</Properties>
</file>